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62.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84" r:id="rId4"/>
    <p:sldId id="283" r:id="rId5"/>
    <p:sldId id="289" r:id="rId6"/>
    <p:sldId id="260" r:id="rId7"/>
    <p:sldId id="263" r:id="rId8"/>
    <p:sldId id="264" r:id="rId9"/>
    <p:sldId id="265" r:id="rId10"/>
    <p:sldId id="275" r:id="rId11"/>
    <p:sldId id="270" r:id="rId12"/>
    <p:sldId id="276" r:id="rId13"/>
    <p:sldId id="285" r:id="rId14"/>
    <p:sldId id="286" r:id="rId15"/>
    <p:sldId id="262" r:id="rId16"/>
    <p:sldId id="288" r:id="rId17"/>
    <p:sldId id="279" r:id="rId18"/>
    <p:sldId id="261" r:id="rId19"/>
    <p:sldId id="278" r:id="rId20"/>
    <p:sldId id="280" r:id="rId21"/>
    <p:sldId id="281" r:id="rId22"/>
    <p:sldId id="282"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DCD"/>
    <a:srgbClr val="9A93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7" autoAdjust="0"/>
    <p:restoredTop sz="95433" autoAdjust="0"/>
  </p:normalViewPr>
  <p:slideViewPr>
    <p:cSldViewPr snapToGrid="0" showGuides="1">
      <p:cViewPr>
        <p:scale>
          <a:sx n="100" d="100"/>
          <a:sy n="100" d="100"/>
        </p:scale>
        <p:origin x="736"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32" Type="http://schemas.microsoft.com/office/2016/11/relationships/changesInfo" Target="changesInfos/changesInfo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man jost" userId="192d43ea7fb72515" providerId="LiveId" clId="{14498D60-5056-4721-B98F-6AD709D2A684}"/>
    <pc:docChg chg="modSld">
      <pc:chgData name="norman jost" userId="192d43ea7fb72515" providerId="LiveId" clId="{14498D60-5056-4721-B98F-6AD709D2A684}" dt="2018-04-02T13:52:00.925" v="2" actId="571"/>
      <pc:docMkLst>
        <pc:docMk/>
      </pc:docMkLst>
      <pc:sldChg chg="addSp modSp">
        <pc:chgData name="norman jost" userId="192d43ea7fb72515" providerId="LiveId" clId="{14498D60-5056-4721-B98F-6AD709D2A684}" dt="2018-04-02T13:52:00.925" v="2" actId="571"/>
        <pc:sldMkLst>
          <pc:docMk/>
          <pc:sldMk cId="4202333942" sldId="286"/>
        </pc:sldMkLst>
        <pc:grpChg chg="add mod">
          <ac:chgData name="norman jost" userId="192d43ea7fb72515" providerId="LiveId" clId="{14498D60-5056-4721-B98F-6AD709D2A684}" dt="2018-04-02T13:52:00.925" v="2" actId="571"/>
          <ac:grpSpMkLst>
            <pc:docMk/>
            <pc:sldMk cId="4202333942" sldId="286"/>
            <ac:grpSpMk id="30" creationId="{E8CDA689-B508-4FE0-AF35-EF17EBFA6A24}"/>
          </ac:grpSpMkLst>
        </pc:grpChg>
        <pc:grpChg chg="mod">
          <ac:chgData name="norman jost" userId="192d43ea7fb72515" providerId="LiveId" clId="{14498D60-5056-4721-B98F-6AD709D2A684}" dt="2018-04-02T13:52:00.925" v="2" actId="571"/>
          <ac:grpSpMkLst>
            <pc:docMk/>
            <pc:sldMk cId="4202333942" sldId="286"/>
            <ac:grpSpMk id="31" creationId="{72772FC7-44A8-48B2-A8AA-927EC2DFE39E}"/>
          </ac:grpSpMkLst>
        </pc:grpChg>
        <pc:grpChg chg="mod">
          <ac:chgData name="norman jost" userId="192d43ea7fb72515" providerId="LiveId" clId="{14498D60-5056-4721-B98F-6AD709D2A684}" dt="2018-04-02T13:52:00.925" v="2" actId="571"/>
          <ac:grpSpMkLst>
            <pc:docMk/>
            <pc:sldMk cId="4202333942" sldId="286"/>
            <ac:grpSpMk id="32" creationId="{F2323C67-86F0-41C3-9893-A5FD7C21294E}"/>
          </ac:grpSpMkLst>
        </pc:grpChg>
        <pc:grpChg chg="mod">
          <ac:chgData name="norman jost" userId="192d43ea7fb72515" providerId="LiveId" clId="{14498D60-5056-4721-B98F-6AD709D2A684}" dt="2018-04-02T13:52:00.925" v="2" actId="571"/>
          <ac:grpSpMkLst>
            <pc:docMk/>
            <pc:sldMk cId="4202333942" sldId="286"/>
            <ac:grpSpMk id="33" creationId="{2C833F43-63F1-4B03-A1FD-FA9A5364C17C}"/>
          </ac:grpSpMkLst>
        </pc:grpChg>
        <pc:grpChg chg="add mod">
          <ac:chgData name="norman jost" userId="192d43ea7fb72515" providerId="LiveId" clId="{14498D60-5056-4721-B98F-6AD709D2A684}" dt="2018-04-02T13:52:00.925" v="2" actId="571"/>
          <ac:grpSpMkLst>
            <pc:docMk/>
            <pc:sldMk cId="4202333942" sldId="286"/>
            <ac:grpSpMk id="40" creationId="{406B3EDF-80BF-48FB-A1D6-438F4ADE16CA}"/>
          </ac:grpSpMkLst>
        </pc:grpChg>
        <pc:grpChg chg="mod">
          <ac:chgData name="norman jost" userId="192d43ea7fb72515" providerId="LiveId" clId="{14498D60-5056-4721-B98F-6AD709D2A684}" dt="2018-04-02T13:52:00.925" v="2" actId="571"/>
          <ac:grpSpMkLst>
            <pc:docMk/>
            <pc:sldMk cId="4202333942" sldId="286"/>
            <ac:grpSpMk id="41" creationId="{1E9555CB-E7E9-461C-BF12-D74E9BE2FC64}"/>
          </ac:grpSpMkLst>
        </pc:grpChg>
        <pc:grpChg chg="mod">
          <ac:chgData name="norman jost" userId="192d43ea7fb72515" providerId="LiveId" clId="{14498D60-5056-4721-B98F-6AD709D2A684}" dt="2018-04-02T13:52:00.925" v="2" actId="571"/>
          <ac:grpSpMkLst>
            <pc:docMk/>
            <pc:sldMk cId="4202333942" sldId="286"/>
            <ac:grpSpMk id="42" creationId="{53FCFF33-4458-4E63-88CE-82F979FA4B36}"/>
          </ac:grpSpMkLst>
        </pc:grpChg>
      </pc:sldChg>
      <pc:sldMasterChg chg="delSldLayout">
        <pc:chgData name="norman jost" userId="192d43ea7fb72515" providerId="LiveId" clId="{14498D60-5056-4721-B98F-6AD709D2A684}" dt="2018-04-02T13:51:41.767" v="0" actId="2696"/>
        <pc:sldMasterMkLst>
          <pc:docMk/>
          <pc:sldMasterMk cId="1879170591" sldId="2147483648"/>
        </pc:sldMasterMkLst>
        <pc:sldLayoutChg chg="del">
          <pc:chgData name="norman jost" userId="192d43ea7fb72515" providerId="LiveId" clId="{14498D60-5056-4721-B98F-6AD709D2A684}" dt="2018-04-02T13:51:41.767" v="0" actId="2696"/>
          <pc:sldLayoutMkLst>
            <pc:docMk/>
            <pc:sldMasterMk cId="1879170591" sldId="2147483648"/>
            <pc:sldLayoutMk cId="1398405749" sldId="2147483667"/>
          </pc:sldLayoutMkLst>
        </pc:sldLayoutChg>
      </pc:sldMasterChg>
    </pc:docChg>
  </pc:docChgLst>
  <pc:docChgLst>
    <pc:chgData name="norman jost" userId="192d43ea7fb72515" providerId="LiveId" clId="{FB08DC69-2981-447B-B188-25EA6D7C6DAD}"/>
    <pc:docChg chg="undo custSel addSld modSld modMainMaster">
      <pc:chgData name="norman jost" userId="192d43ea7fb72515" providerId="LiveId" clId="{FB08DC69-2981-447B-B188-25EA6D7C6DAD}" dt="2018-04-02T13:47:11.410" v="933"/>
      <pc:docMkLst>
        <pc:docMk/>
      </pc:docMkLst>
      <pc:sldChg chg="addSp modSp">
        <pc:chgData name="norman jost" userId="192d43ea7fb72515" providerId="LiveId" clId="{FB08DC69-2981-447B-B188-25EA6D7C6DAD}" dt="2018-04-02T13:47:11.410" v="933"/>
        <pc:sldMkLst>
          <pc:docMk/>
          <pc:sldMk cId="4226966897" sldId="256"/>
        </pc:sldMkLst>
        <pc:spChg chg="add mod">
          <ac:chgData name="norman jost" userId="192d43ea7fb72515" providerId="LiveId" clId="{FB08DC69-2981-447B-B188-25EA6D7C6DAD}" dt="2018-04-02T13:41:57.159" v="783" actId="1036"/>
          <ac:spMkLst>
            <pc:docMk/>
            <pc:sldMk cId="4226966897" sldId="256"/>
            <ac:spMk id="2" creationId="{40893E32-86DF-4FD3-B025-A618C9064574}"/>
          </ac:spMkLst>
        </pc:spChg>
        <pc:spChg chg="add mod">
          <ac:chgData name="norman jost" userId="192d43ea7fb72515" providerId="LiveId" clId="{FB08DC69-2981-447B-B188-25EA6D7C6DAD}" dt="2018-04-02T13:41:45.560" v="764" actId="1035"/>
          <ac:spMkLst>
            <pc:docMk/>
            <pc:sldMk cId="4226966897" sldId="256"/>
            <ac:spMk id="5" creationId="{3BB066FF-5277-467E-9F95-8FD30CB76AC2}"/>
          </ac:spMkLst>
        </pc:spChg>
        <pc:spChg chg="add">
          <ac:chgData name="norman jost" userId="192d43ea7fb72515" providerId="LiveId" clId="{FB08DC69-2981-447B-B188-25EA6D7C6DAD}" dt="2018-04-02T13:47:11.410" v="933"/>
          <ac:spMkLst>
            <pc:docMk/>
            <pc:sldMk cId="4226966897" sldId="256"/>
            <ac:spMk id="6" creationId="{485D4869-06A7-47D6-976E-15ACB4C0B860}"/>
          </ac:spMkLst>
        </pc:spChg>
        <pc:spChg chg="mod">
          <ac:chgData name="norman jost" userId="192d43ea7fb72515" providerId="LiveId" clId="{FB08DC69-2981-447B-B188-25EA6D7C6DAD}" dt="2018-04-02T13:42:04.416" v="786" actId="12788"/>
          <ac:spMkLst>
            <pc:docMk/>
            <pc:sldMk cId="4226966897" sldId="256"/>
            <ac:spMk id="13" creationId="{A939DE1B-862E-4177-8D59-11038AF92A32}"/>
          </ac:spMkLst>
        </pc:spChg>
        <pc:picChg chg="mod">
          <ac:chgData name="norman jost" userId="192d43ea7fb72515" providerId="LiveId" clId="{FB08DC69-2981-447B-B188-25EA6D7C6DAD}" dt="2018-04-02T13:42:19.432" v="793" actId="1076"/>
          <ac:picMkLst>
            <pc:docMk/>
            <pc:sldMk cId="4226966897" sldId="256"/>
            <ac:picMk id="1028" creationId="{633BC343-5949-47D3-8D08-6F179E4884FC}"/>
          </ac:picMkLst>
        </pc:picChg>
      </pc:sldChg>
      <pc:sldChg chg="modSp">
        <pc:chgData name="norman jost" userId="192d43ea7fb72515" providerId="LiveId" clId="{FB08DC69-2981-447B-B188-25EA6D7C6DAD}" dt="2018-04-02T13:26:54.530" v="388" actId="113"/>
        <pc:sldMkLst>
          <pc:docMk/>
          <pc:sldMk cId="2350111484" sldId="257"/>
        </pc:sldMkLst>
        <pc:spChg chg="mod">
          <ac:chgData name="norman jost" userId="192d43ea7fb72515" providerId="LiveId" clId="{FB08DC69-2981-447B-B188-25EA6D7C6DAD}" dt="2018-04-02T13:26:54.530" v="388" actId="113"/>
          <ac:spMkLst>
            <pc:docMk/>
            <pc:sldMk cId="2350111484" sldId="257"/>
            <ac:spMk id="23" creationId="{1F88CF42-7020-4591-A4FD-19B3459C0C8D}"/>
          </ac:spMkLst>
        </pc:spChg>
      </pc:sldChg>
      <pc:sldChg chg="modSp">
        <pc:chgData name="norman jost" userId="192d43ea7fb72515" providerId="LiveId" clId="{FB08DC69-2981-447B-B188-25EA6D7C6DAD}" dt="2018-04-02T13:45:32.895" v="889" actId="20577"/>
        <pc:sldMkLst>
          <pc:docMk/>
          <pc:sldMk cId="2125884036" sldId="261"/>
        </pc:sldMkLst>
        <pc:spChg chg="mod">
          <ac:chgData name="norman jost" userId="192d43ea7fb72515" providerId="LiveId" clId="{FB08DC69-2981-447B-B188-25EA6D7C6DAD}" dt="2018-04-02T13:45:32.895" v="889" actId="20577"/>
          <ac:spMkLst>
            <pc:docMk/>
            <pc:sldMk cId="2125884036" sldId="261"/>
            <ac:spMk id="5" creationId="{34AE1934-9076-45DA-BB50-C72E3F3B3B9B}"/>
          </ac:spMkLst>
        </pc:spChg>
      </pc:sldChg>
      <pc:sldChg chg="modSp">
        <pc:chgData name="norman jost" userId="192d43ea7fb72515" providerId="LiveId" clId="{FB08DC69-2981-447B-B188-25EA6D7C6DAD}" dt="2018-04-02T13:45:13.052" v="880" actId="20577"/>
        <pc:sldMkLst>
          <pc:docMk/>
          <pc:sldMk cId="4132516255" sldId="262"/>
        </pc:sldMkLst>
        <pc:spChg chg="mod">
          <ac:chgData name="norman jost" userId="192d43ea7fb72515" providerId="LiveId" clId="{FB08DC69-2981-447B-B188-25EA6D7C6DAD}" dt="2018-04-02T13:45:13.052" v="880" actId="20577"/>
          <ac:spMkLst>
            <pc:docMk/>
            <pc:sldMk cId="4132516255" sldId="262"/>
            <ac:spMk id="2" creationId="{7C09C2C2-CA2E-400D-89B1-0A301A3776D4}"/>
          </ac:spMkLst>
        </pc:spChg>
      </pc:sldChg>
      <pc:sldChg chg="modSp">
        <pc:chgData name="norman jost" userId="192d43ea7fb72515" providerId="LiveId" clId="{FB08DC69-2981-447B-B188-25EA6D7C6DAD}" dt="2018-04-02T13:44:21.626" v="859" actId="20577"/>
        <pc:sldMkLst>
          <pc:docMk/>
          <pc:sldMk cId="279365842" sldId="263"/>
        </pc:sldMkLst>
        <pc:spChg chg="mod">
          <ac:chgData name="norman jost" userId="192d43ea7fb72515" providerId="LiveId" clId="{FB08DC69-2981-447B-B188-25EA6D7C6DAD}" dt="2018-04-02T13:44:21.626" v="859" actId="20577"/>
          <ac:spMkLst>
            <pc:docMk/>
            <pc:sldMk cId="279365842" sldId="263"/>
            <ac:spMk id="2" creationId="{456E7A4C-7AC9-4F51-8611-27111D967364}"/>
          </ac:spMkLst>
        </pc:spChg>
      </pc:sldChg>
      <pc:sldChg chg="modSp">
        <pc:chgData name="norman jost" userId="192d43ea7fb72515" providerId="LiveId" clId="{FB08DC69-2981-447B-B188-25EA6D7C6DAD}" dt="2018-04-02T13:44:33.666" v="862" actId="20577"/>
        <pc:sldMkLst>
          <pc:docMk/>
          <pc:sldMk cId="793414681" sldId="264"/>
        </pc:sldMkLst>
        <pc:spChg chg="mod">
          <ac:chgData name="norman jost" userId="192d43ea7fb72515" providerId="LiveId" clId="{FB08DC69-2981-447B-B188-25EA6D7C6DAD}" dt="2018-04-02T13:44:33.666" v="862" actId="20577"/>
          <ac:spMkLst>
            <pc:docMk/>
            <pc:sldMk cId="793414681" sldId="264"/>
            <ac:spMk id="6" creationId="{23D5BE99-D166-450C-885E-265745CA8CD1}"/>
          </ac:spMkLst>
        </pc:spChg>
      </pc:sldChg>
      <pc:sldChg chg="modSp">
        <pc:chgData name="norman jost" userId="192d43ea7fb72515" providerId="LiveId" clId="{FB08DC69-2981-447B-B188-25EA6D7C6DAD}" dt="2018-04-02T13:44:37.447" v="863" actId="20577"/>
        <pc:sldMkLst>
          <pc:docMk/>
          <pc:sldMk cId="4106267052" sldId="265"/>
        </pc:sldMkLst>
        <pc:spChg chg="mod">
          <ac:chgData name="norman jost" userId="192d43ea7fb72515" providerId="LiveId" clId="{FB08DC69-2981-447B-B188-25EA6D7C6DAD}" dt="2018-04-02T13:44:37.447" v="863" actId="20577"/>
          <ac:spMkLst>
            <pc:docMk/>
            <pc:sldMk cId="4106267052" sldId="265"/>
            <ac:spMk id="37" creationId="{0805455A-6198-40CB-95B9-61190172BF41}"/>
          </ac:spMkLst>
        </pc:spChg>
      </pc:sldChg>
      <pc:sldChg chg="modSp">
        <pc:chgData name="norman jost" userId="192d43ea7fb72515" providerId="LiveId" clId="{FB08DC69-2981-447B-B188-25EA6D7C6DAD}" dt="2018-04-02T13:44:50.423" v="870" actId="20577"/>
        <pc:sldMkLst>
          <pc:docMk/>
          <pc:sldMk cId="882323548" sldId="270"/>
        </pc:sldMkLst>
        <pc:spChg chg="mod">
          <ac:chgData name="norman jost" userId="192d43ea7fb72515" providerId="LiveId" clId="{FB08DC69-2981-447B-B188-25EA6D7C6DAD}" dt="2018-04-02T13:44:50.423" v="870" actId="20577"/>
          <ac:spMkLst>
            <pc:docMk/>
            <pc:sldMk cId="882323548" sldId="270"/>
            <ac:spMk id="37" creationId="{0805455A-6198-40CB-95B9-61190172BF41}"/>
          </ac:spMkLst>
        </pc:spChg>
      </pc:sldChg>
      <pc:sldChg chg="modSp">
        <pc:chgData name="norman jost" userId="192d43ea7fb72515" providerId="LiveId" clId="{FB08DC69-2981-447B-B188-25EA6D7C6DAD}" dt="2018-04-02T13:44:43.899" v="867" actId="20577"/>
        <pc:sldMkLst>
          <pc:docMk/>
          <pc:sldMk cId="2476601943" sldId="275"/>
        </pc:sldMkLst>
        <pc:spChg chg="mod">
          <ac:chgData name="norman jost" userId="192d43ea7fb72515" providerId="LiveId" clId="{FB08DC69-2981-447B-B188-25EA6D7C6DAD}" dt="2018-04-02T13:44:43.899" v="867" actId="20577"/>
          <ac:spMkLst>
            <pc:docMk/>
            <pc:sldMk cId="2476601943" sldId="275"/>
            <ac:spMk id="37" creationId="{0805455A-6198-40CB-95B9-61190172BF41}"/>
          </ac:spMkLst>
        </pc:spChg>
      </pc:sldChg>
      <pc:sldChg chg="modSp">
        <pc:chgData name="norman jost" userId="192d43ea7fb72515" providerId="LiveId" clId="{FB08DC69-2981-447B-B188-25EA6D7C6DAD}" dt="2018-04-02T13:44:55.767" v="873" actId="20577"/>
        <pc:sldMkLst>
          <pc:docMk/>
          <pc:sldMk cId="1442953449" sldId="276"/>
        </pc:sldMkLst>
        <pc:spChg chg="mod">
          <ac:chgData name="norman jost" userId="192d43ea7fb72515" providerId="LiveId" clId="{FB08DC69-2981-447B-B188-25EA6D7C6DAD}" dt="2018-04-02T13:44:55.767" v="873" actId="20577"/>
          <ac:spMkLst>
            <pc:docMk/>
            <pc:sldMk cId="1442953449" sldId="276"/>
            <ac:spMk id="5" creationId="{CC4671EF-9913-4E90-91C8-6AAE7DEEB697}"/>
          </ac:spMkLst>
        </pc:spChg>
      </pc:sldChg>
      <pc:sldChg chg="modSp">
        <pc:chgData name="norman jost" userId="192d43ea7fb72515" providerId="LiveId" clId="{FB08DC69-2981-447B-B188-25EA6D7C6DAD}" dt="2018-04-02T13:45:38.143" v="892" actId="20577"/>
        <pc:sldMkLst>
          <pc:docMk/>
          <pc:sldMk cId="1631128097" sldId="278"/>
        </pc:sldMkLst>
        <pc:spChg chg="mod">
          <ac:chgData name="norman jost" userId="192d43ea7fb72515" providerId="LiveId" clId="{FB08DC69-2981-447B-B188-25EA6D7C6DAD}" dt="2018-04-02T13:45:38.143" v="892" actId="20577"/>
          <ac:spMkLst>
            <pc:docMk/>
            <pc:sldMk cId="1631128097" sldId="278"/>
            <ac:spMk id="5" creationId="{1ABF80A9-43C1-46B8-B6D1-4089DF49C4F3}"/>
          </ac:spMkLst>
        </pc:spChg>
      </pc:sldChg>
      <pc:sldChg chg="modSp">
        <pc:chgData name="norman jost" userId="192d43ea7fb72515" providerId="LiveId" clId="{FB08DC69-2981-447B-B188-25EA6D7C6DAD}" dt="2018-04-02T13:45:27.879" v="886" actId="20577"/>
        <pc:sldMkLst>
          <pc:docMk/>
          <pc:sldMk cId="3272294767" sldId="279"/>
        </pc:sldMkLst>
        <pc:spChg chg="mod">
          <ac:chgData name="norman jost" userId="192d43ea7fb72515" providerId="LiveId" clId="{FB08DC69-2981-447B-B188-25EA6D7C6DAD}" dt="2018-04-02T13:45:27.879" v="886" actId="20577"/>
          <ac:spMkLst>
            <pc:docMk/>
            <pc:sldMk cId="3272294767" sldId="279"/>
            <ac:spMk id="5" creationId="{CD7EFF49-F5AC-408B-8BCC-B7176732D73E}"/>
          </ac:spMkLst>
        </pc:spChg>
      </pc:sldChg>
      <pc:sldChg chg="modSp">
        <pc:chgData name="norman jost" userId="192d43ea7fb72515" providerId="LiveId" clId="{FB08DC69-2981-447B-B188-25EA6D7C6DAD}" dt="2018-04-02T13:45:45.744" v="898" actId="20577"/>
        <pc:sldMkLst>
          <pc:docMk/>
          <pc:sldMk cId="4175789887" sldId="280"/>
        </pc:sldMkLst>
        <pc:spChg chg="mod">
          <ac:chgData name="norman jost" userId="192d43ea7fb72515" providerId="LiveId" clId="{FB08DC69-2981-447B-B188-25EA6D7C6DAD}" dt="2018-04-02T13:45:45.744" v="898" actId="20577"/>
          <ac:spMkLst>
            <pc:docMk/>
            <pc:sldMk cId="4175789887" sldId="280"/>
            <ac:spMk id="5" creationId="{C6421423-3A2D-456C-97C6-4C6964CDFC93}"/>
          </ac:spMkLst>
        </pc:spChg>
      </pc:sldChg>
      <pc:sldChg chg="modSp">
        <pc:chgData name="norman jost" userId="192d43ea7fb72515" providerId="LiveId" clId="{FB08DC69-2981-447B-B188-25EA6D7C6DAD}" dt="2018-04-02T13:40:41.594" v="689" actId="123"/>
        <pc:sldMkLst>
          <pc:docMk/>
          <pc:sldMk cId="4262216919" sldId="281"/>
        </pc:sldMkLst>
        <pc:spChg chg="mod">
          <ac:chgData name="norman jost" userId="192d43ea7fb72515" providerId="LiveId" clId="{FB08DC69-2981-447B-B188-25EA6D7C6DAD}" dt="2018-04-02T13:39:47.521" v="667" actId="20577"/>
          <ac:spMkLst>
            <pc:docMk/>
            <pc:sldMk cId="4262216919" sldId="281"/>
            <ac:spMk id="2" creationId="{42DD6DE9-421C-416C-B2A4-244F4F7078A7}"/>
          </ac:spMkLst>
        </pc:spChg>
        <pc:spChg chg="mod">
          <ac:chgData name="norman jost" userId="192d43ea7fb72515" providerId="LiveId" clId="{FB08DC69-2981-447B-B188-25EA6D7C6DAD}" dt="2018-04-02T13:40:41.594" v="689" actId="123"/>
          <ac:spMkLst>
            <pc:docMk/>
            <pc:sldMk cId="4262216919" sldId="281"/>
            <ac:spMk id="3" creationId="{835A9BD7-DBC8-4569-80E1-1874C28FF2FC}"/>
          </ac:spMkLst>
        </pc:spChg>
      </pc:sldChg>
      <pc:sldChg chg="addSp modSp">
        <pc:chgData name="norman jost" userId="192d43ea7fb72515" providerId="LiveId" clId="{FB08DC69-2981-447B-B188-25EA6D7C6DAD}" dt="2018-04-02T13:46:48.249" v="932"/>
        <pc:sldMkLst>
          <pc:docMk/>
          <pc:sldMk cId="2066979060" sldId="282"/>
        </pc:sldMkLst>
        <pc:spChg chg="mod">
          <ac:chgData name="norman jost" userId="192d43ea7fb72515" providerId="LiveId" clId="{FB08DC69-2981-447B-B188-25EA6D7C6DAD}" dt="2018-04-02T13:45:55.094" v="899" actId="20577"/>
          <ac:spMkLst>
            <pc:docMk/>
            <pc:sldMk cId="2066979060" sldId="282"/>
            <ac:spMk id="10" creationId="{A7AE4715-C144-4844-8422-DA92E6D9BB31}"/>
          </ac:spMkLst>
        </pc:spChg>
        <pc:spChg chg="add mod">
          <ac:chgData name="norman jost" userId="192d43ea7fb72515" providerId="LiveId" clId="{FB08DC69-2981-447B-B188-25EA6D7C6DAD}" dt="2018-04-02T13:46:48.249" v="932"/>
          <ac:spMkLst>
            <pc:docMk/>
            <pc:sldMk cId="2066979060" sldId="282"/>
            <ac:spMk id="12" creationId="{13824C79-613A-4265-9142-911A816A7491}"/>
          </ac:spMkLst>
        </pc:spChg>
      </pc:sldChg>
      <pc:sldChg chg="modSp">
        <pc:chgData name="norman jost" userId="192d43ea7fb72515" providerId="LiveId" clId="{FB08DC69-2981-447B-B188-25EA6D7C6DAD}" dt="2018-04-02T13:45:01.752" v="876" actId="20577"/>
        <pc:sldMkLst>
          <pc:docMk/>
          <pc:sldMk cId="2591814395" sldId="285"/>
        </pc:sldMkLst>
        <pc:spChg chg="mod">
          <ac:chgData name="norman jost" userId="192d43ea7fb72515" providerId="LiveId" clId="{FB08DC69-2981-447B-B188-25EA6D7C6DAD}" dt="2018-04-02T13:45:01.752" v="876" actId="20577"/>
          <ac:spMkLst>
            <pc:docMk/>
            <pc:sldMk cId="2591814395" sldId="285"/>
            <ac:spMk id="5" creationId="{0FA6D6A6-0DA5-4EC2-ADE9-EFBBBDCC8227}"/>
          </ac:spMkLst>
        </pc:spChg>
      </pc:sldChg>
      <pc:sldChg chg="modSp">
        <pc:chgData name="norman jost" userId="192d43ea7fb72515" providerId="LiveId" clId="{FB08DC69-2981-447B-B188-25EA6D7C6DAD}" dt="2018-04-02T13:45:09.218" v="879" actId="20577"/>
        <pc:sldMkLst>
          <pc:docMk/>
          <pc:sldMk cId="4202333942" sldId="286"/>
        </pc:sldMkLst>
        <pc:spChg chg="mod">
          <ac:chgData name="norman jost" userId="192d43ea7fb72515" providerId="LiveId" clId="{FB08DC69-2981-447B-B188-25EA6D7C6DAD}" dt="2018-04-02T13:45:09.218" v="879" actId="20577"/>
          <ac:spMkLst>
            <pc:docMk/>
            <pc:sldMk cId="4202333942" sldId="286"/>
            <ac:spMk id="5" creationId="{DC948D9C-58C3-429B-AEA7-C53314109465}"/>
          </ac:spMkLst>
        </pc:spChg>
      </pc:sldChg>
      <pc:sldChg chg="addSp delSp modSp">
        <pc:chgData name="norman jost" userId="192d43ea7fb72515" providerId="LiveId" clId="{FB08DC69-2981-447B-B188-25EA6D7C6DAD}" dt="2018-04-02T13:45:18.264" v="883" actId="20577"/>
        <pc:sldMkLst>
          <pc:docMk/>
          <pc:sldMk cId="1250558023" sldId="288"/>
        </pc:sldMkLst>
        <pc:spChg chg="del">
          <ac:chgData name="norman jost" userId="192d43ea7fb72515" providerId="LiveId" clId="{FB08DC69-2981-447B-B188-25EA6D7C6DAD}" dt="2018-04-02T13:11:41.489" v="15" actId="478"/>
          <ac:spMkLst>
            <pc:docMk/>
            <pc:sldMk cId="1250558023" sldId="288"/>
            <ac:spMk id="3" creationId="{F5399A78-10AB-4232-A470-C35E98216F72}"/>
          </ac:spMkLst>
        </pc:spChg>
        <pc:spChg chg="mod">
          <ac:chgData name="norman jost" userId="192d43ea7fb72515" providerId="LiveId" clId="{FB08DC69-2981-447B-B188-25EA6D7C6DAD}" dt="2018-04-02T13:45:18.264" v="883" actId="20577"/>
          <ac:spMkLst>
            <pc:docMk/>
            <pc:sldMk cId="1250558023" sldId="288"/>
            <ac:spMk id="5" creationId="{4A96A2B7-8646-4123-A9EC-0982BF802966}"/>
          </ac:spMkLst>
        </pc:spChg>
        <pc:spChg chg="add mod">
          <ac:chgData name="norman jost" userId="192d43ea7fb72515" providerId="LiveId" clId="{FB08DC69-2981-447B-B188-25EA6D7C6DAD}" dt="2018-04-02T13:12:37.626" v="35" actId="2711"/>
          <ac:spMkLst>
            <pc:docMk/>
            <pc:sldMk cId="1250558023" sldId="288"/>
            <ac:spMk id="7" creationId="{FA8616DA-77F2-421E-869D-C2BF2ADE824E}"/>
          </ac:spMkLst>
        </pc:spChg>
        <pc:spChg chg="mod">
          <ac:chgData name="norman jost" userId="192d43ea7fb72515" providerId="LiveId" clId="{FB08DC69-2981-447B-B188-25EA6D7C6DAD}" dt="2018-04-02T13:12:37.626" v="35" actId="2711"/>
          <ac:spMkLst>
            <pc:docMk/>
            <pc:sldMk cId="1250558023" sldId="288"/>
            <ac:spMk id="9" creationId="{51927B34-DDB3-4782-9D32-BB81439DCA22}"/>
          </ac:spMkLst>
        </pc:spChg>
        <pc:spChg chg="mod">
          <ac:chgData name="norman jost" userId="192d43ea7fb72515" providerId="LiveId" clId="{FB08DC69-2981-447B-B188-25EA6D7C6DAD}" dt="2018-04-02T13:12:37.626" v="35" actId="2711"/>
          <ac:spMkLst>
            <pc:docMk/>
            <pc:sldMk cId="1250558023" sldId="288"/>
            <ac:spMk id="12" creationId="{D1491C71-8EA8-410E-8761-CBE57757DCD5}"/>
          </ac:spMkLst>
        </pc:spChg>
        <pc:spChg chg="mod">
          <ac:chgData name="norman jost" userId="192d43ea7fb72515" providerId="LiveId" clId="{FB08DC69-2981-447B-B188-25EA6D7C6DAD}" dt="2018-04-02T13:12:37.626" v="35" actId="2711"/>
          <ac:spMkLst>
            <pc:docMk/>
            <pc:sldMk cId="1250558023" sldId="288"/>
            <ac:spMk id="13" creationId="{58A01052-CF8F-48E1-8D12-ACA8E52FCAC9}"/>
          </ac:spMkLst>
        </pc:spChg>
        <pc:spChg chg="mod">
          <ac:chgData name="norman jost" userId="192d43ea7fb72515" providerId="LiveId" clId="{FB08DC69-2981-447B-B188-25EA6D7C6DAD}" dt="2018-04-02T13:12:37.626" v="35" actId="2711"/>
          <ac:spMkLst>
            <pc:docMk/>
            <pc:sldMk cId="1250558023" sldId="288"/>
            <ac:spMk id="15" creationId="{61AD3CA2-0E5B-44B4-A2B9-A8107A016F61}"/>
          </ac:spMkLst>
        </pc:spChg>
        <pc:spChg chg="mod">
          <ac:chgData name="norman jost" userId="192d43ea7fb72515" providerId="LiveId" clId="{FB08DC69-2981-447B-B188-25EA6D7C6DAD}" dt="2018-04-02T13:12:37.626" v="35" actId="2711"/>
          <ac:spMkLst>
            <pc:docMk/>
            <pc:sldMk cId="1250558023" sldId="288"/>
            <ac:spMk id="17" creationId="{9A037FA5-C0D3-4D2A-AED6-8E140B358EB0}"/>
          </ac:spMkLst>
        </pc:spChg>
        <pc:spChg chg="mod">
          <ac:chgData name="norman jost" userId="192d43ea7fb72515" providerId="LiveId" clId="{FB08DC69-2981-447B-B188-25EA6D7C6DAD}" dt="2018-04-02T13:12:37.626" v="35" actId="2711"/>
          <ac:spMkLst>
            <pc:docMk/>
            <pc:sldMk cId="1250558023" sldId="288"/>
            <ac:spMk id="18" creationId="{2A6117E9-8E6A-4466-85CD-F1F030CCF7F9}"/>
          </ac:spMkLst>
        </pc:spChg>
        <pc:spChg chg="mod">
          <ac:chgData name="norman jost" userId="192d43ea7fb72515" providerId="LiveId" clId="{FB08DC69-2981-447B-B188-25EA6D7C6DAD}" dt="2018-04-02T13:12:37.626" v="35" actId="2711"/>
          <ac:spMkLst>
            <pc:docMk/>
            <pc:sldMk cId="1250558023" sldId="288"/>
            <ac:spMk id="20" creationId="{7D32A405-EB14-414B-A7EA-F3AAD755A1A0}"/>
          </ac:spMkLst>
        </pc:spChg>
        <pc:spChg chg="mod">
          <ac:chgData name="norman jost" userId="192d43ea7fb72515" providerId="LiveId" clId="{FB08DC69-2981-447B-B188-25EA6D7C6DAD}" dt="2018-04-02T13:12:37.626" v="35" actId="2711"/>
          <ac:spMkLst>
            <pc:docMk/>
            <pc:sldMk cId="1250558023" sldId="288"/>
            <ac:spMk id="22" creationId="{2E070161-4296-4775-AB3A-473299FD656A}"/>
          </ac:spMkLst>
        </pc:spChg>
        <pc:spChg chg="mod">
          <ac:chgData name="norman jost" userId="192d43ea7fb72515" providerId="LiveId" clId="{FB08DC69-2981-447B-B188-25EA6D7C6DAD}" dt="2018-04-02T13:12:37.626" v="35" actId="2711"/>
          <ac:spMkLst>
            <pc:docMk/>
            <pc:sldMk cId="1250558023" sldId="288"/>
            <ac:spMk id="23" creationId="{E16644CA-4B62-4816-B9B0-92B4C6A4D455}"/>
          </ac:spMkLst>
        </pc:spChg>
        <pc:spChg chg="mod">
          <ac:chgData name="norman jost" userId="192d43ea7fb72515" providerId="LiveId" clId="{FB08DC69-2981-447B-B188-25EA6D7C6DAD}" dt="2018-04-02T13:12:37.626" v="35" actId="2711"/>
          <ac:spMkLst>
            <pc:docMk/>
            <pc:sldMk cId="1250558023" sldId="288"/>
            <ac:spMk id="25" creationId="{F5448B07-8DB9-4FB2-84C7-2CC8606F0B1D}"/>
          </ac:spMkLst>
        </pc:spChg>
        <pc:spChg chg="mod">
          <ac:chgData name="norman jost" userId="192d43ea7fb72515" providerId="LiveId" clId="{FB08DC69-2981-447B-B188-25EA6D7C6DAD}" dt="2018-04-02T13:12:37.626" v="35" actId="2711"/>
          <ac:spMkLst>
            <pc:docMk/>
            <pc:sldMk cId="1250558023" sldId="288"/>
            <ac:spMk id="27" creationId="{A68326A1-D37F-44C7-8067-DA7D0BFC69AD}"/>
          </ac:spMkLst>
        </pc:spChg>
        <pc:spChg chg="mod">
          <ac:chgData name="norman jost" userId="192d43ea7fb72515" providerId="LiveId" clId="{FB08DC69-2981-447B-B188-25EA6D7C6DAD}" dt="2018-04-02T13:12:37.626" v="35" actId="2711"/>
          <ac:spMkLst>
            <pc:docMk/>
            <pc:sldMk cId="1250558023" sldId="288"/>
            <ac:spMk id="28" creationId="{3BED6C57-C12B-4ED8-895B-9852DA3D2A45}"/>
          </ac:spMkLst>
        </pc:spChg>
        <pc:spChg chg="mod">
          <ac:chgData name="norman jost" userId="192d43ea7fb72515" providerId="LiveId" clId="{FB08DC69-2981-447B-B188-25EA6D7C6DAD}" dt="2018-04-02T13:12:37.626" v="35" actId="2711"/>
          <ac:spMkLst>
            <pc:docMk/>
            <pc:sldMk cId="1250558023" sldId="288"/>
            <ac:spMk id="30" creationId="{D5A29EDB-BF41-4A42-8AA9-0A9659F5B08C}"/>
          </ac:spMkLst>
        </pc:spChg>
        <pc:spChg chg="mod">
          <ac:chgData name="norman jost" userId="192d43ea7fb72515" providerId="LiveId" clId="{FB08DC69-2981-447B-B188-25EA6D7C6DAD}" dt="2018-04-02T13:12:37.626" v="35" actId="2711"/>
          <ac:spMkLst>
            <pc:docMk/>
            <pc:sldMk cId="1250558023" sldId="288"/>
            <ac:spMk id="31" creationId="{E15DCF91-153B-47D9-A5C7-0FCCDEFB5972}"/>
          </ac:spMkLst>
        </pc:spChg>
        <pc:spChg chg="mod">
          <ac:chgData name="norman jost" userId="192d43ea7fb72515" providerId="LiveId" clId="{FB08DC69-2981-447B-B188-25EA6D7C6DAD}" dt="2018-04-02T13:12:37.626" v="35" actId="2711"/>
          <ac:spMkLst>
            <pc:docMk/>
            <pc:sldMk cId="1250558023" sldId="288"/>
            <ac:spMk id="32" creationId="{F180C268-067A-4007-8669-059C5378652C}"/>
          </ac:spMkLst>
        </pc:spChg>
        <pc:spChg chg="mod">
          <ac:chgData name="norman jost" userId="192d43ea7fb72515" providerId="LiveId" clId="{FB08DC69-2981-447B-B188-25EA6D7C6DAD}" dt="2018-04-02T13:12:37.626" v="35" actId="2711"/>
          <ac:spMkLst>
            <pc:docMk/>
            <pc:sldMk cId="1250558023" sldId="288"/>
            <ac:spMk id="33" creationId="{7503F887-200C-4EF3-86CA-0DE235282B72}"/>
          </ac:spMkLst>
        </pc:spChg>
        <pc:spChg chg="add mod">
          <ac:chgData name="norman jost" userId="192d43ea7fb72515" providerId="LiveId" clId="{FB08DC69-2981-447B-B188-25EA6D7C6DAD}" dt="2018-04-02T13:12:37.626" v="35" actId="2711"/>
          <ac:spMkLst>
            <pc:docMk/>
            <pc:sldMk cId="1250558023" sldId="288"/>
            <ac:spMk id="34" creationId="{D6FA9775-E53F-4E12-BB5C-8E0D3B311528}"/>
          </ac:spMkLst>
        </pc:spChg>
        <pc:spChg chg="add mod">
          <ac:chgData name="norman jost" userId="192d43ea7fb72515" providerId="LiveId" clId="{FB08DC69-2981-447B-B188-25EA6D7C6DAD}" dt="2018-04-02T13:12:37.626" v="35" actId="2711"/>
          <ac:spMkLst>
            <pc:docMk/>
            <pc:sldMk cId="1250558023" sldId="288"/>
            <ac:spMk id="35" creationId="{031DC526-919B-46FB-A358-B31C56F382EA}"/>
          </ac:spMkLst>
        </pc:spChg>
        <pc:spChg chg="add mod">
          <ac:chgData name="norman jost" userId="192d43ea7fb72515" providerId="LiveId" clId="{FB08DC69-2981-447B-B188-25EA6D7C6DAD}" dt="2018-04-02T13:12:37.626" v="35" actId="2711"/>
          <ac:spMkLst>
            <pc:docMk/>
            <pc:sldMk cId="1250558023" sldId="288"/>
            <ac:spMk id="36" creationId="{1FB0D580-FD80-47A5-BAA8-86EFF9A367B4}"/>
          </ac:spMkLst>
        </pc:spChg>
        <pc:grpChg chg="add mod">
          <ac:chgData name="norman jost" userId="192d43ea7fb72515" providerId="LiveId" clId="{FB08DC69-2981-447B-B188-25EA6D7C6DAD}" dt="2018-04-02T13:11:11.471" v="1" actId="1076"/>
          <ac:grpSpMkLst>
            <pc:docMk/>
            <pc:sldMk cId="1250558023" sldId="288"/>
            <ac:grpSpMk id="8" creationId="{FAE73CA2-AFEE-4E56-912A-D7A6B312812A}"/>
          </ac:grpSpMkLst>
        </pc:grpChg>
      </pc:sldChg>
      <pc:sldChg chg="addSp modSp add">
        <pc:chgData name="norman jost" userId="192d43ea7fb72515" providerId="LiveId" clId="{FB08DC69-2981-447B-B188-25EA6D7C6DAD}" dt="2018-04-02T13:37:36.334" v="653" actId="20577"/>
        <pc:sldMkLst>
          <pc:docMk/>
          <pc:sldMk cId="656654288" sldId="289"/>
        </pc:sldMkLst>
        <pc:spChg chg="mod">
          <ac:chgData name="norman jost" userId="192d43ea7fb72515" providerId="LiveId" clId="{FB08DC69-2981-447B-B188-25EA6D7C6DAD}" dt="2018-04-02T13:27:39.092" v="417" actId="20577"/>
          <ac:spMkLst>
            <pc:docMk/>
            <pc:sldMk cId="656654288" sldId="289"/>
            <ac:spMk id="2" creationId="{E7AA9E38-8E59-44C9-87E7-E798D57BF38D}"/>
          </ac:spMkLst>
        </pc:spChg>
        <pc:spChg chg="mod">
          <ac:chgData name="norman jost" userId="192d43ea7fb72515" providerId="LiveId" clId="{FB08DC69-2981-447B-B188-25EA6D7C6DAD}" dt="2018-04-02T13:36:46.746" v="639" actId="12788"/>
          <ac:spMkLst>
            <pc:docMk/>
            <pc:sldMk cId="656654288" sldId="289"/>
            <ac:spMk id="3" creationId="{9B3B1013-8E83-4066-A42B-E7AB6E6FF77E}"/>
          </ac:spMkLst>
        </pc:spChg>
        <pc:spChg chg="mod">
          <ac:chgData name="norman jost" userId="192d43ea7fb72515" providerId="LiveId" clId="{FB08DC69-2981-447B-B188-25EA6D7C6DAD}" dt="2018-04-02T13:27:10.726" v="391" actId="20577"/>
          <ac:spMkLst>
            <pc:docMk/>
            <pc:sldMk cId="656654288" sldId="289"/>
            <ac:spMk id="5" creationId="{6A969D09-BEC2-4C2C-8B31-E500BDA7E03A}"/>
          </ac:spMkLst>
        </pc:spChg>
        <pc:spChg chg="add mod">
          <ac:chgData name="norman jost" userId="192d43ea7fb72515" providerId="LiveId" clId="{FB08DC69-2981-447B-B188-25EA6D7C6DAD}" dt="2018-04-02T13:37:36.334" v="653" actId="20577"/>
          <ac:spMkLst>
            <pc:docMk/>
            <pc:sldMk cId="656654288" sldId="289"/>
            <ac:spMk id="7" creationId="{D4CC7B18-B6EF-43B5-A268-69CCBFB6652B}"/>
          </ac:spMkLst>
        </pc:spChg>
        <pc:spChg chg="add mod">
          <ac:chgData name="norman jost" userId="192d43ea7fb72515" providerId="LiveId" clId="{FB08DC69-2981-447B-B188-25EA6D7C6DAD}" dt="2018-04-02T13:33:06.683" v="585" actId="12789"/>
          <ac:spMkLst>
            <pc:docMk/>
            <pc:sldMk cId="656654288" sldId="289"/>
            <ac:spMk id="8" creationId="{E0BA6E68-1559-4734-A6CD-722BEE1289F3}"/>
          </ac:spMkLst>
        </pc:spChg>
        <pc:spChg chg="add mod">
          <ac:chgData name="norman jost" userId="192d43ea7fb72515" providerId="LiveId" clId="{FB08DC69-2981-447B-B188-25EA6D7C6DAD}" dt="2018-04-02T13:36:15.911" v="628" actId="20577"/>
          <ac:spMkLst>
            <pc:docMk/>
            <pc:sldMk cId="656654288" sldId="289"/>
            <ac:spMk id="9" creationId="{0D5C3C77-0888-4E0C-B5F6-E4E283610F4D}"/>
          </ac:spMkLst>
        </pc:spChg>
        <pc:spChg chg="add mod">
          <ac:chgData name="norman jost" userId="192d43ea7fb72515" providerId="LiveId" clId="{FB08DC69-2981-447B-B188-25EA6D7C6DAD}" dt="2018-04-02T13:35:09.765" v="627" actId="115"/>
          <ac:spMkLst>
            <pc:docMk/>
            <pc:sldMk cId="656654288" sldId="289"/>
            <ac:spMk id="10" creationId="{C50AAD38-89A7-4540-BB3D-8ED6E28AA80B}"/>
          </ac:spMkLst>
        </pc:spChg>
      </pc:sldChg>
      <pc:sldMasterChg chg="addSp modSp modSldLayout">
        <pc:chgData name="norman jost" userId="192d43ea7fb72515" providerId="LiveId" clId="{FB08DC69-2981-447B-B188-25EA6D7C6DAD}" dt="2018-04-02T13:46:30.984" v="929" actId="1035"/>
        <pc:sldMasterMkLst>
          <pc:docMk/>
          <pc:sldMasterMk cId="1879170591" sldId="2147483648"/>
        </pc:sldMasterMkLst>
        <pc:picChg chg="add mod">
          <ac:chgData name="norman jost" userId="192d43ea7fb72515" providerId="LiveId" clId="{FB08DC69-2981-447B-B188-25EA6D7C6DAD}" dt="2018-04-02T13:46:30.984" v="929" actId="1035"/>
          <ac:picMkLst>
            <pc:docMk/>
            <pc:sldMasterMk cId="1879170591" sldId="2147483648"/>
            <ac:picMk id="8" creationId="{2408C0F6-8E91-4A7F-A500-D9BAE193438B}"/>
          </ac:picMkLst>
        </pc:picChg>
        <pc:sldLayoutChg chg="addSp delSp modSp">
          <pc:chgData name="norman jost" userId="192d43ea7fb72515" providerId="LiveId" clId="{FB08DC69-2981-447B-B188-25EA6D7C6DAD}" dt="2018-04-02T13:43:18.094" v="852" actId="1035"/>
          <pc:sldLayoutMkLst>
            <pc:docMk/>
            <pc:sldMasterMk cId="1879170591" sldId="2147483648"/>
            <pc:sldLayoutMk cId="86400170" sldId="2147483649"/>
          </pc:sldLayoutMkLst>
          <pc:spChg chg="add del mod">
            <ac:chgData name="norman jost" userId="192d43ea7fb72515" providerId="LiveId" clId="{FB08DC69-2981-447B-B188-25EA6D7C6DAD}" dt="2018-04-02T13:43:18.094" v="852" actId="1035"/>
            <ac:spMkLst>
              <pc:docMk/>
              <pc:sldMasterMk cId="1879170591" sldId="2147483648"/>
              <pc:sldLayoutMk cId="86400170" sldId="2147483649"/>
              <ac:spMk id="4" creationId="{211A25A6-BE5D-4A32-B5C1-589425CEBEE0}"/>
            </ac:spMkLst>
          </pc:spChg>
        </pc:sldLayoutChg>
        <pc:sldLayoutChg chg="addSp delSp">
          <pc:chgData name="norman jost" userId="192d43ea7fb72515" providerId="LiveId" clId="{FB08DC69-2981-447B-B188-25EA6D7C6DAD}" dt="2018-04-02T13:43:23.375" v="854" actId="1035"/>
          <pc:sldLayoutMkLst>
            <pc:docMk/>
            <pc:sldMasterMk cId="1879170591" sldId="2147483648"/>
            <pc:sldLayoutMk cId="2982422868" sldId="2147483650"/>
          </pc:sldLayoutMkLst>
          <pc:spChg chg="del">
            <ac:chgData name="norman jost" userId="192d43ea7fb72515" providerId="LiveId" clId="{FB08DC69-2981-447B-B188-25EA6D7C6DAD}" dt="2018-04-02T13:43:22.640" v="853" actId="478"/>
            <ac:spMkLst>
              <pc:docMk/>
              <pc:sldMasterMk cId="1879170591" sldId="2147483648"/>
              <pc:sldLayoutMk cId="2982422868" sldId="2147483650"/>
              <ac:spMk id="5" creationId="{64F9E72A-7471-44F0-A7F9-880487128AFB}"/>
            </ac:spMkLst>
          </pc:spChg>
          <pc:spChg chg="add">
            <ac:chgData name="norman jost" userId="192d43ea7fb72515" providerId="LiveId" clId="{FB08DC69-2981-447B-B188-25EA6D7C6DAD}" dt="2018-04-02T13:43:23.375" v="854" actId="1035"/>
            <ac:spMkLst>
              <pc:docMk/>
              <pc:sldMasterMk cId="1879170591" sldId="2147483648"/>
              <pc:sldLayoutMk cId="2982422868" sldId="2147483650"/>
              <ac:spMk id="9" creationId="{0AF0D2BB-A488-432B-8AE7-7A4872DB7821}"/>
            </ac:spMkLst>
          </pc:spChg>
        </pc:sldLayoutChg>
        <pc:sldLayoutChg chg="addSp delSp">
          <pc:chgData name="norman jost" userId="192d43ea7fb72515" providerId="LiveId" clId="{FB08DC69-2981-447B-B188-25EA6D7C6DAD}" dt="2018-04-02T13:43:28.322" v="856" actId="1035"/>
          <pc:sldLayoutMkLst>
            <pc:docMk/>
            <pc:sldMasterMk cId="1879170591" sldId="2147483648"/>
            <pc:sldLayoutMk cId="900143553" sldId="2147483660"/>
          </pc:sldLayoutMkLst>
          <pc:spChg chg="del">
            <ac:chgData name="norman jost" userId="192d43ea7fb72515" providerId="LiveId" clId="{FB08DC69-2981-447B-B188-25EA6D7C6DAD}" dt="2018-04-02T13:43:27.634" v="855" actId="478"/>
            <ac:spMkLst>
              <pc:docMk/>
              <pc:sldMasterMk cId="1879170591" sldId="2147483648"/>
              <pc:sldLayoutMk cId="900143553" sldId="2147483660"/>
              <ac:spMk id="5" creationId="{64F9E72A-7471-44F0-A7F9-880487128AFB}"/>
            </ac:spMkLst>
          </pc:spChg>
          <pc:spChg chg="add">
            <ac:chgData name="norman jost" userId="192d43ea7fb72515" providerId="LiveId" clId="{FB08DC69-2981-447B-B188-25EA6D7C6DAD}" dt="2018-04-02T13:43:28.322" v="856" actId="1035"/>
            <ac:spMkLst>
              <pc:docMk/>
              <pc:sldMasterMk cId="1879170591" sldId="2147483648"/>
              <pc:sldLayoutMk cId="900143553" sldId="2147483660"/>
              <ac:spMk id="11" creationId="{C1873290-F0A4-40D0-B3B7-F00A553F4CBE}"/>
            </ac:spMkLst>
          </pc:spChg>
        </pc:sldLayoutChg>
        <pc:sldLayoutChg chg="addSp delSp">
          <pc:chgData name="norman jost" userId="192d43ea7fb72515" providerId="LiveId" clId="{FB08DC69-2981-447B-B188-25EA6D7C6DAD}" dt="2018-04-02T13:43:32.405" v="858" actId="1035"/>
          <pc:sldLayoutMkLst>
            <pc:docMk/>
            <pc:sldMasterMk cId="1879170591" sldId="2147483648"/>
            <pc:sldLayoutMk cId="3028000053" sldId="2147483662"/>
          </pc:sldLayoutMkLst>
          <pc:spChg chg="del">
            <ac:chgData name="norman jost" userId="192d43ea7fb72515" providerId="LiveId" clId="{FB08DC69-2981-447B-B188-25EA6D7C6DAD}" dt="2018-04-02T13:43:31.640" v="857" actId="478"/>
            <ac:spMkLst>
              <pc:docMk/>
              <pc:sldMasterMk cId="1879170591" sldId="2147483648"/>
              <pc:sldLayoutMk cId="3028000053" sldId="2147483662"/>
              <ac:spMk id="5" creationId="{64F9E72A-7471-44F0-A7F9-880487128AFB}"/>
            </ac:spMkLst>
          </pc:spChg>
          <pc:spChg chg="add">
            <ac:chgData name="norman jost" userId="192d43ea7fb72515" providerId="LiveId" clId="{FB08DC69-2981-447B-B188-25EA6D7C6DAD}" dt="2018-04-02T13:43:32.405" v="858" actId="1035"/>
            <ac:spMkLst>
              <pc:docMk/>
              <pc:sldMasterMk cId="1879170591" sldId="2147483648"/>
              <pc:sldLayoutMk cId="3028000053" sldId="2147483662"/>
              <ac:spMk id="12" creationId="{13521C48-50A2-4F4F-9D47-38D314AA492C}"/>
            </ac:spMkLst>
          </pc:spChg>
        </pc:sldLayoutChg>
      </pc:sldMaster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https://d.docs.live.net/192d43ea7fb72515/Dossiers/Professionnel/Zodiac%20Finance/Dossier/Ividata/v1.2_BP_Ividata.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C:\Users\Clotuf\Google%20Drive\Drive%20-%20Impulse%20Corporate%20Finance\Fitle\BP\Odyss&#233;e%20Ventures_Fitle_BP_VComit&#233;%20Odyss&#233;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[v1.2_BP_Ividata.xlsx]Graph!$B$5</c:f>
              <c:strCache>
                <c:ptCount val="1"/>
                <c:pt idx="0">
                  <c:v>Chiffre d'affaires</c:v>
                </c:pt>
              </c:strCache>
            </c:strRef>
          </c:tx>
          <c:spPr>
            <a:solidFill>
              <a:schemeClr val="accent1">
                <a:lumMod val="50000"/>
              </a:schemeClr>
            </a:solidFill>
            <a:ln>
              <a:noFill/>
            </a:ln>
            <a:effectLst/>
          </c:spPr>
          <c:invertIfNegative val="0"/>
          <c:cat>
            <c:numRef>
              <c:f>[v1.2_BP_Ividata.xlsx]Graph!$C$4:$H$4</c:f>
              <c:numCache>
                <c:formatCode>General</c:formatCode>
                <c:ptCount val="6"/>
                <c:pt idx="0">
                  <c:v>2017.0</c:v>
                </c:pt>
                <c:pt idx="1">
                  <c:v>2018.0</c:v>
                </c:pt>
                <c:pt idx="2">
                  <c:v>2019.0</c:v>
                </c:pt>
                <c:pt idx="3">
                  <c:v>2020.0</c:v>
                </c:pt>
                <c:pt idx="4">
                  <c:v>2021.0</c:v>
                </c:pt>
                <c:pt idx="5">
                  <c:v>2022.0</c:v>
                </c:pt>
              </c:numCache>
            </c:numRef>
          </c:cat>
          <c:val>
            <c:numRef>
              <c:f>[v1.2_BP_Ividata.xlsx]Graph!$C$5:$H$5</c:f>
              <c:numCache>
                <c:formatCode>#,##0</c:formatCode>
                <c:ptCount val="6"/>
                <c:pt idx="0">
                  <c:v>173606.0</c:v>
                </c:pt>
                <c:pt idx="1">
                  <c:v>206523.25</c:v>
                </c:pt>
                <c:pt idx="2">
                  <c:v>983367.0070000001</c:v>
                </c:pt>
                <c:pt idx="3">
                  <c:v>4.201169506387E6</c:v>
                </c:pt>
                <c:pt idx="4">
                  <c:v>1.41378609491335E7</c:v>
                </c:pt>
                <c:pt idx="5">
                  <c:v>3.14749005675848E7</c:v>
                </c:pt>
              </c:numCache>
            </c:numRef>
          </c:val>
          <c:extLst xmlns:c16r2="http://schemas.microsoft.com/office/drawing/2015/06/chart">
            <c:ext xmlns:c16="http://schemas.microsoft.com/office/drawing/2014/chart" uri="{C3380CC4-5D6E-409C-BE32-E72D297353CC}">
              <c16:uniqueId val="{00000000-C9BA-4A96-837B-E3E727D89686}"/>
            </c:ext>
          </c:extLst>
        </c:ser>
        <c:dLbls>
          <c:showLegendKey val="0"/>
          <c:showVal val="0"/>
          <c:showCatName val="0"/>
          <c:showSerName val="0"/>
          <c:showPercent val="0"/>
          <c:showBubbleSize val="0"/>
        </c:dLbls>
        <c:gapWidth val="219"/>
        <c:overlap val="-27"/>
        <c:axId val="-2124992928"/>
        <c:axId val="-2124991504"/>
      </c:barChart>
      <c:catAx>
        <c:axId val="-2124992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124991504"/>
        <c:crosses val="autoZero"/>
        <c:auto val="1"/>
        <c:lblAlgn val="ctr"/>
        <c:lblOffset val="100"/>
        <c:noMultiLvlLbl val="0"/>
      </c:catAx>
      <c:valAx>
        <c:axId val="-2124991504"/>
        <c:scaling>
          <c:orientation val="minMax"/>
        </c:scaling>
        <c:delete val="1"/>
        <c:axPos val="l"/>
        <c:numFmt formatCode="#,##0" sourceLinked="1"/>
        <c:majorTickMark val="none"/>
        <c:minorTickMark val="none"/>
        <c:tickLblPos val="nextTo"/>
        <c:crossAx val="-212499292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56E2-428A-AF04-51ED739BA7A3}"/>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56E2-428A-AF04-51ED739BA7A3}"/>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56E2-428A-AF04-51ED739BA7A3}"/>
              </c:ext>
            </c:extLst>
          </c:dPt>
          <c:cat>
            <c:strRef>
              <c:f>'Use of proceeds'!$D$7:$D$9</c:f>
              <c:strCache>
                <c:ptCount val="3"/>
                <c:pt idx="0">
                  <c:v>Sales &amp; Marketing</c:v>
                </c:pt>
                <c:pt idx="1">
                  <c:v>International development</c:v>
                </c:pt>
                <c:pt idx="2">
                  <c:v>R&amp;D</c:v>
                </c:pt>
              </c:strCache>
            </c:strRef>
          </c:cat>
          <c:val>
            <c:numRef>
              <c:f>'Use of proceeds'!$E$7:$E$9</c:f>
              <c:numCache>
                <c:formatCode>General</c:formatCode>
                <c:ptCount val="3"/>
              </c:numCache>
            </c:numRef>
          </c:val>
          <c:extLst xmlns:c16r2="http://schemas.microsoft.com/office/drawing/2015/06/chart">
            <c:ext xmlns:c16="http://schemas.microsoft.com/office/drawing/2014/chart" uri="{C3380CC4-5D6E-409C-BE32-E72D297353CC}">
              <c16:uniqueId val="{00000006-56E2-428A-AF04-51ED739BA7A3}"/>
            </c:ext>
          </c:extLst>
        </c:ser>
        <c:ser>
          <c:idx val="1"/>
          <c:order val="1"/>
          <c:dPt>
            <c:idx val="0"/>
            <c:bubble3D val="0"/>
            <c:spPr>
              <a:solidFill>
                <a:srgbClr val="7B8DBB"/>
              </a:solidFill>
              <a:ln w="19050">
                <a:solidFill>
                  <a:schemeClr val="lt1"/>
                </a:solidFill>
              </a:ln>
              <a:effectLst/>
            </c:spPr>
            <c:extLst xmlns:c16r2="http://schemas.microsoft.com/office/drawing/2015/06/chart">
              <c:ext xmlns:c16="http://schemas.microsoft.com/office/drawing/2014/chart" uri="{C3380CC4-5D6E-409C-BE32-E72D297353CC}">
                <c16:uniqueId val="{00000008-56E2-428A-AF04-51ED739BA7A3}"/>
              </c:ext>
            </c:extLst>
          </c:dPt>
          <c:dPt>
            <c:idx val="1"/>
            <c:bubble3D val="0"/>
            <c:spPr>
              <a:solidFill>
                <a:srgbClr val="E5E9EF"/>
              </a:solidFill>
              <a:ln w="19050">
                <a:solidFill>
                  <a:schemeClr val="lt1"/>
                </a:solidFill>
              </a:ln>
              <a:effectLst/>
            </c:spPr>
            <c:extLst xmlns:c16r2="http://schemas.microsoft.com/office/drawing/2015/06/chart">
              <c:ext xmlns:c16="http://schemas.microsoft.com/office/drawing/2014/chart" uri="{C3380CC4-5D6E-409C-BE32-E72D297353CC}">
                <c16:uniqueId val="{0000000A-56E2-428A-AF04-51ED739BA7A3}"/>
              </c:ext>
            </c:extLst>
          </c:dPt>
          <c:dPt>
            <c:idx val="2"/>
            <c:bubble3D val="0"/>
            <c:spPr>
              <a:solidFill>
                <a:schemeClr val="bg1">
                  <a:lumMod val="6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C-56E2-428A-AF04-51ED739BA7A3}"/>
              </c:ext>
            </c:extLst>
          </c:dPt>
          <c:cat>
            <c:strRef>
              <c:f>'Use of proceeds'!$D$7:$D$9</c:f>
              <c:strCache>
                <c:ptCount val="3"/>
                <c:pt idx="0">
                  <c:v>Sales &amp; Marketing</c:v>
                </c:pt>
                <c:pt idx="1">
                  <c:v>International development</c:v>
                </c:pt>
                <c:pt idx="2">
                  <c:v>R&amp;D</c:v>
                </c:pt>
              </c:strCache>
            </c:strRef>
          </c:cat>
          <c:val>
            <c:numRef>
              <c:f>'Use of proceeds'!$F$7:$F$9</c:f>
              <c:numCache>
                <c:formatCode>0%</c:formatCode>
                <c:ptCount val="3"/>
                <c:pt idx="0">
                  <c:v>0.3</c:v>
                </c:pt>
                <c:pt idx="1">
                  <c:v>0.25</c:v>
                </c:pt>
                <c:pt idx="2">
                  <c:v>0.45</c:v>
                </c:pt>
              </c:numCache>
            </c:numRef>
          </c:val>
          <c:extLst xmlns:c16r2="http://schemas.microsoft.com/office/drawing/2015/06/chart">
            <c:ext xmlns:c16="http://schemas.microsoft.com/office/drawing/2014/chart" uri="{C3380CC4-5D6E-409C-BE32-E72D297353CC}">
              <c16:uniqueId val="{0000000D-56E2-428A-AF04-51ED739BA7A3}"/>
            </c:ext>
          </c:extLst>
        </c:ser>
        <c:dLbls>
          <c:showLegendKey val="0"/>
          <c:showVal val="0"/>
          <c:showCatName val="0"/>
          <c:showSerName val="0"/>
          <c:showPercent val="0"/>
          <c:showBubbleSize val="0"/>
          <c:showLeaderLines val="1"/>
        </c:dLbls>
        <c:firstSliceAng val="160"/>
        <c:holeSize val="38"/>
      </c:doughnutChart>
      <c:spPr>
        <a:noFill/>
        <a:ln>
          <a:noFill/>
        </a:ln>
        <a:effectLst/>
      </c:spPr>
    </c:plotArea>
    <c:plotVisOnly val="1"/>
    <c:dispBlanksAs val="gap"/>
    <c:showDLblsOverMax val="0"/>
  </c:chart>
  <c:spPr>
    <a:noFill/>
    <a:ln w="9525" cap="flat" cmpd="sng" algn="ctr">
      <a:no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A7961A-5904-4DC9-AB64-7FC10E2F8832}" type="doc">
      <dgm:prSet loTypeId="urn:microsoft.com/office/officeart/2005/8/layout/pyramid1" loCatId="pyramid" qsTypeId="urn:microsoft.com/office/officeart/2005/8/quickstyle/simple1" qsCatId="simple" csTypeId="urn:microsoft.com/office/officeart/2005/8/colors/accent1_2" csCatId="accent1" phldr="1"/>
      <dgm:spPr/>
    </dgm:pt>
    <dgm:pt modelId="{664E9E6E-62CD-41B4-A493-F2441E7C6BC3}">
      <dgm:prSet phldrT="[Texte]"/>
      <dgm:spPr>
        <a:solidFill>
          <a:srgbClr val="2D447D"/>
        </a:solidFill>
      </dgm:spPr>
      <dgm:t>
        <a:bodyPr/>
        <a:lstStyle/>
        <a:p>
          <a:endParaRPr lang="fr-FR" dirty="0"/>
        </a:p>
      </dgm:t>
    </dgm:pt>
    <dgm:pt modelId="{199EE9B1-D054-4AB1-9C89-9BC518961CEB}" type="parTrans" cxnId="{D1683BC9-5825-41A2-9A17-97B3556D68D3}">
      <dgm:prSet/>
      <dgm:spPr/>
      <dgm:t>
        <a:bodyPr/>
        <a:lstStyle/>
        <a:p>
          <a:endParaRPr lang="fr-FR"/>
        </a:p>
      </dgm:t>
    </dgm:pt>
    <dgm:pt modelId="{F9C16E11-B18B-4F0F-87B2-AF984F2EE346}" type="sibTrans" cxnId="{D1683BC9-5825-41A2-9A17-97B3556D68D3}">
      <dgm:prSet/>
      <dgm:spPr/>
      <dgm:t>
        <a:bodyPr/>
        <a:lstStyle/>
        <a:p>
          <a:endParaRPr lang="fr-FR"/>
        </a:p>
      </dgm:t>
    </dgm:pt>
    <dgm:pt modelId="{F3D143E6-5733-49C3-B0EC-D6B39357633B}">
      <dgm:prSet phldrT="[Texte]"/>
      <dgm:spPr>
        <a:solidFill>
          <a:srgbClr val="7B8DBB"/>
        </a:solidFill>
      </dgm:spPr>
      <dgm:t>
        <a:bodyPr/>
        <a:lstStyle/>
        <a:p>
          <a:endParaRPr lang="fr-FR" dirty="0"/>
        </a:p>
      </dgm:t>
    </dgm:pt>
    <dgm:pt modelId="{0266A41E-3A32-4745-8B20-6F07EAC13FF0}" type="sibTrans" cxnId="{ACC91E24-1719-43F1-957D-333BDE65B2FE}">
      <dgm:prSet/>
      <dgm:spPr/>
      <dgm:t>
        <a:bodyPr/>
        <a:lstStyle/>
        <a:p>
          <a:endParaRPr lang="fr-FR"/>
        </a:p>
      </dgm:t>
    </dgm:pt>
    <dgm:pt modelId="{BCCF35BD-9FF8-4B38-9882-D5F43AB7744D}" type="parTrans" cxnId="{ACC91E24-1719-43F1-957D-333BDE65B2FE}">
      <dgm:prSet/>
      <dgm:spPr/>
      <dgm:t>
        <a:bodyPr/>
        <a:lstStyle/>
        <a:p>
          <a:endParaRPr lang="fr-FR"/>
        </a:p>
      </dgm:t>
    </dgm:pt>
    <dgm:pt modelId="{A4AFE41F-F551-422A-B2B2-64C515B72EC8}">
      <dgm:prSet phldrT="[Texte]"/>
      <dgm:spPr>
        <a:solidFill>
          <a:srgbClr val="7B8DBB"/>
        </a:solidFill>
      </dgm:spPr>
      <dgm:t>
        <a:bodyPr/>
        <a:lstStyle/>
        <a:p>
          <a:endParaRPr lang="fr-FR" dirty="0"/>
        </a:p>
      </dgm:t>
    </dgm:pt>
    <dgm:pt modelId="{B2D05147-E4E5-4622-A69E-E7068673ED37}" type="parTrans" cxnId="{D3DBBD88-8079-49C7-87D6-652BCBA70950}">
      <dgm:prSet/>
      <dgm:spPr/>
      <dgm:t>
        <a:bodyPr/>
        <a:lstStyle/>
        <a:p>
          <a:endParaRPr lang="fr-FR"/>
        </a:p>
      </dgm:t>
    </dgm:pt>
    <dgm:pt modelId="{B01CF75B-5EF0-4480-8228-97AE408709CA}" type="sibTrans" cxnId="{D3DBBD88-8079-49C7-87D6-652BCBA70950}">
      <dgm:prSet/>
      <dgm:spPr/>
      <dgm:t>
        <a:bodyPr/>
        <a:lstStyle/>
        <a:p>
          <a:endParaRPr lang="fr-FR"/>
        </a:p>
      </dgm:t>
    </dgm:pt>
    <dgm:pt modelId="{9A28372E-4651-4877-88DA-A0E3F78F57DC}" type="pres">
      <dgm:prSet presAssocID="{49A7961A-5904-4DC9-AB64-7FC10E2F8832}" presName="Name0" presStyleCnt="0">
        <dgm:presLayoutVars>
          <dgm:dir/>
          <dgm:animLvl val="lvl"/>
          <dgm:resizeHandles val="exact"/>
        </dgm:presLayoutVars>
      </dgm:prSet>
      <dgm:spPr/>
    </dgm:pt>
    <dgm:pt modelId="{3189E7AC-1E59-4F97-BFA5-3F33CAF1A5C1}" type="pres">
      <dgm:prSet presAssocID="{A4AFE41F-F551-422A-B2B2-64C515B72EC8}" presName="Name8" presStyleCnt="0"/>
      <dgm:spPr/>
    </dgm:pt>
    <dgm:pt modelId="{2C2D6E0C-104C-441B-BD9B-5D88A598EB38}" type="pres">
      <dgm:prSet presAssocID="{A4AFE41F-F551-422A-B2B2-64C515B72EC8}" presName="level" presStyleLbl="node1" presStyleIdx="0" presStyleCnt="3" custScaleY="166614">
        <dgm:presLayoutVars>
          <dgm:chMax val="1"/>
          <dgm:bulletEnabled val="1"/>
        </dgm:presLayoutVars>
      </dgm:prSet>
      <dgm:spPr/>
      <dgm:t>
        <a:bodyPr/>
        <a:lstStyle/>
        <a:p>
          <a:endParaRPr lang="fr-FR"/>
        </a:p>
      </dgm:t>
    </dgm:pt>
    <dgm:pt modelId="{4829A8EF-3645-42B1-8323-A4CEC8872B49}" type="pres">
      <dgm:prSet presAssocID="{A4AFE41F-F551-422A-B2B2-64C515B72EC8}" presName="levelTx" presStyleLbl="revTx" presStyleIdx="0" presStyleCnt="0">
        <dgm:presLayoutVars>
          <dgm:chMax val="1"/>
          <dgm:bulletEnabled val="1"/>
        </dgm:presLayoutVars>
      </dgm:prSet>
      <dgm:spPr/>
      <dgm:t>
        <a:bodyPr/>
        <a:lstStyle/>
        <a:p>
          <a:endParaRPr lang="fr-FR"/>
        </a:p>
      </dgm:t>
    </dgm:pt>
    <dgm:pt modelId="{91D5FA8C-7EAB-4639-8C00-2B239A4F12AF}" type="pres">
      <dgm:prSet presAssocID="{F3D143E6-5733-49C3-B0EC-D6B39357633B}" presName="Name8" presStyleCnt="0"/>
      <dgm:spPr/>
    </dgm:pt>
    <dgm:pt modelId="{868F0075-1BF8-4135-81CB-2CB0FF1954B2}" type="pres">
      <dgm:prSet presAssocID="{F3D143E6-5733-49C3-B0EC-D6B39357633B}" presName="level" presStyleLbl="node1" presStyleIdx="1" presStyleCnt="3" custScaleY="162790">
        <dgm:presLayoutVars>
          <dgm:chMax val="1"/>
          <dgm:bulletEnabled val="1"/>
        </dgm:presLayoutVars>
      </dgm:prSet>
      <dgm:spPr/>
      <dgm:t>
        <a:bodyPr/>
        <a:lstStyle/>
        <a:p>
          <a:endParaRPr lang="fr-FR"/>
        </a:p>
      </dgm:t>
    </dgm:pt>
    <dgm:pt modelId="{37B471E7-B806-416F-9735-39CC656743CC}" type="pres">
      <dgm:prSet presAssocID="{F3D143E6-5733-49C3-B0EC-D6B39357633B}" presName="levelTx" presStyleLbl="revTx" presStyleIdx="0" presStyleCnt="0">
        <dgm:presLayoutVars>
          <dgm:chMax val="1"/>
          <dgm:bulletEnabled val="1"/>
        </dgm:presLayoutVars>
      </dgm:prSet>
      <dgm:spPr/>
      <dgm:t>
        <a:bodyPr/>
        <a:lstStyle/>
        <a:p>
          <a:endParaRPr lang="fr-FR"/>
        </a:p>
      </dgm:t>
    </dgm:pt>
    <dgm:pt modelId="{097B62AB-C828-4AA9-880E-79CF61AE6C7F}" type="pres">
      <dgm:prSet presAssocID="{664E9E6E-62CD-41B4-A493-F2441E7C6BC3}" presName="Name8" presStyleCnt="0"/>
      <dgm:spPr/>
    </dgm:pt>
    <dgm:pt modelId="{DB37B8D6-D85A-4628-86FD-C701E45D6DB2}" type="pres">
      <dgm:prSet presAssocID="{664E9E6E-62CD-41B4-A493-F2441E7C6BC3}" presName="level" presStyleLbl="node1" presStyleIdx="2" presStyleCnt="3" custScaleY="70445">
        <dgm:presLayoutVars>
          <dgm:chMax val="1"/>
          <dgm:bulletEnabled val="1"/>
        </dgm:presLayoutVars>
      </dgm:prSet>
      <dgm:spPr/>
      <dgm:t>
        <a:bodyPr/>
        <a:lstStyle/>
        <a:p>
          <a:endParaRPr lang="fr-FR"/>
        </a:p>
      </dgm:t>
    </dgm:pt>
    <dgm:pt modelId="{DBA5721B-85E6-4477-A9A8-791F8D520DEF}" type="pres">
      <dgm:prSet presAssocID="{664E9E6E-62CD-41B4-A493-F2441E7C6BC3}" presName="levelTx" presStyleLbl="revTx" presStyleIdx="0" presStyleCnt="0">
        <dgm:presLayoutVars>
          <dgm:chMax val="1"/>
          <dgm:bulletEnabled val="1"/>
        </dgm:presLayoutVars>
      </dgm:prSet>
      <dgm:spPr/>
      <dgm:t>
        <a:bodyPr/>
        <a:lstStyle/>
        <a:p>
          <a:endParaRPr lang="fr-FR"/>
        </a:p>
      </dgm:t>
    </dgm:pt>
  </dgm:ptLst>
  <dgm:cxnLst>
    <dgm:cxn modelId="{ACC91E24-1719-43F1-957D-333BDE65B2FE}" srcId="{49A7961A-5904-4DC9-AB64-7FC10E2F8832}" destId="{F3D143E6-5733-49C3-B0EC-D6B39357633B}" srcOrd="1" destOrd="0" parTransId="{BCCF35BD-9FF8-4B38-9882-D5F43AB7744D}" sibTransId="{0266A41E-3A32-4745-8B20-6F07EAC13FF0}"/>
    <dgm:cxn modelId="{0130501C-64DA-4B45-BEAA-2F99B324A4C1}" type="presOf" srcId="{49A7961A-5904-4DC9-AB64-7FC10E2F8832}" destId="{9A28372E-4651-4877-88DA-A0E3F78F57DC}" srcOrd="0" destOrd="0" presId="urn:microsoft.com/office/officeart/2005/8/layout/pyramid1"/>
    <dgm:cxn modelId="{FE594877-43A2-49B3-B00D-A0E8AF062785}" type="presOf" srcId="{A4AFE41F-F551-422A-B2B2-64C515B72EC8}" destId="{4829A8EF-3645-42B1-8323-A4CEC8872B49}" srcOrd="1" destOrd="0" presId="urn:microsoft.com/office/officeart/2005/8/layout/pyramid1"/>
    <dgm:cxn modelId="{D3DBBD88-8079-49C7-87D6-652BCBA70950}" srcId="{49A7961A-5904-4DC9-AB64-7FC10E2F8832}" destId="{A4AFE41F-F551-422A-B2B2-64C515B72EC8}" srcOrd="0" destOrd="0" parTransId="{B2D05147-E4E5-4622-A69E-E7068673ED37}" sibTransId="{B01CF75B-5EF0-4480-8228-97AE408709CA}"/>
    <dgm:cxn modelId="{AB3F7B5F-2962-4CC8-AD75-D3417670F32F}" type="presOf" srcId="{A4AFE41F-F551-422A-B2B2-64C515B72EC8}" destId="{2C2D6E0C-104C-441B-BD9B-5D88A598EB38}" srcOrd="0" destOrd="0" presId="urn:microsoft.com/office/officeart/2005/8/layout/pyramid1"/>
    <dgm:cxn modelId="{E792CD17-760C-4C71-8713-32F10EC89619}" type="presOf" srcId="{F3D143E6-5733-49C3-B0EC-D6B39357633B}" destId="{37B471E7-B806-416F-9735-39CC656743CC}" srcOrd="1" destOrd="0" presId="urn:microsoft.com/office/officeart/2005/8/layout/pyramid1"/>
    <dgm:cxn modelId="{D1683BC9-5825-41A2-9A17-97B3556D68D3}" srcId="{49A7961A-5904-4DC9-AB64-7FC10E2F8832}" destId="{664E9E6E-62CD-41B4-A493-F2441E7C6BC3}" srcOrd="2" destOrd="0" parTransId="{199EE9B1-D054-4AB1-9C89-9BC518961CEB}" sibTransId="{F9C16E11-B18B-4F0F-87B2-AF984F2EE346}"/>
    <dgm:cxn modelId="{0F4DA789-6314-4143-B6A6-63AE436166F8}" type="presOf" srcId="{F3D143E6-5733-49C3-B0EC-D6B39357633B}" destId="{868F0075-1BF8-4135-81CB-2CB0FF1954B2}" srcOrd="0" destOrd="0" presId="urn:microsoft.com/office/officeart/2005/8/layout/pyramid1"/>
    <dgm:cxn modelId="{A2C022CF-C6E3-4939-9813-D98A4E58D56E}" type="presOf" srcId="{664E9E6E-62CD-41B4-A493-F2441E7C6BC3}" destId="{DBA5721B-85E6-4477-A9A8-791F8D520DEF}" srcOrd="1" destOrd="0" presId="urn:microsoft.com/office/officeart/2005/8/layout/pyramid1"/>
    <dgm:cxn modelId="{62A5DD31-EFF7-4D1C-8E55-19B10C3DFC21}" type="presOf" srcId="{664E9E6E-62CD-41B4-A493-F2441E7C6BC3}" destId="{DB37B8D6-D85A-4628-86FD-C701E45D6DB2}" srcOrd="0" destOrd="0" presId="urn:microsoft.com/office/officeart/2005/8/layout/pyramid1"/>
    <dgm:cxn modelId="{C247336E-33F0-41D1-98A8-672569A7E3E3}" type="presParOf" srcId="{9A28372E-4651-4877-88DA-A0E3F78F57DC}" destId="{3189E7AC-1E59-4F97-BFA5-3F33CAF1A5C1}" srcOrd="0" destOrd="0" presId="urn:microsoft.com/office/officeart/2005/8/layout/pyramid1"/>
    <dgm:cxn modelId="{E4B0563D-3444-4FFC-A731-5E1EE0643B9B}" type="presParOf" srcId="{3189E7AC-1E59-4F97-BFA5-3F33CAF1A5C1}" destId="{2C2D6E0C-104C-441B-BD9B-5D88A598EB38}" srcOrd="0" destOrd="0" presId="urn:microsoft.com/office/officeart/2005/8/layout/pyramid1"/>
    <dgm:cxn modelId="{B86B25E1-14A3-4D89-B48F-A197BBA9B327}" type="presParOf" srcId="{3189E7AC-1E59-4F97-BFA5-3F33CAF1A5C1}" destId="{4829A8EF-3645-42B1-8323-A4CEC8872B49}" srcOrd="1" destOrd="0" presId="urn:microsoft.com/office/officeart/2005/8/layout/pyramid1"/>
    <dgm:cxn modelId="{BCA24925-08A1-4DD0-BA52-D3D759CADE56}" type="presParOf" srcId="{9A28372E-4651-4877-88DA-A0E3F78F57DC}" destId="{91D5FA8C-7EAB-4639-8C00-2B239A4F12AF}" srcOrd="1" destOrd="0" presId="urn:microsoft.com/office/officeart/2005/8/layout/pyramid1"/>
    <dgm:cxn modelId="{7E407E25-94FF-4B9D-BDB0-9A93FD122002}" type="presParOf" srcId="{91D5FA8C-7EAB-4639-8C00-2B239A4F12AF}" destId="{868F0075-1BF8-4135-81CB-2CB0FF1954B2}" srcOrd="0" destOrd="0" presId="urn:microsoft.com/office/officeart/2005/8/layout/pyramid1"/>
    <dgm:cxn modelId="{8E1FD48A-195A-4411-B291-123F90170922}" type="presParOf" srcId="{91D5FA8C-7EAB-4639-8C00-2B239A4F12AF}" destId="{37B471E7-B806-416F-9735-39CC656743CC}" srcOrd="1" destOrd="0" presId="urn:microsoft.com/office/officeart/2005/8/layout/pyramid1"/>
    <dgm:cxn modelId="{86EEB4D9-D702-4656-8C51-0E5E4A6FC29C}" type="presParOf" srcId="{9A28372E-4651-4877-88DA-A0E3F78F57DC}" destId="{097B62AB-C828-4AA9-880E-79CF61AE6C7F}" srcOrd="2" destOrd="0" presId="urn:microsoft.com/office/officeart/2005/8/layout/pyramid1"/>
    <dgm:cxn modelId="{62613E8F-916C-4155-8805-2D837BCAD97E}" type="presParOf" srcId="{097B62AB-C828-4AA9-880E-79CF61AE6C7F}" destId="{DB37B8D6-D85A-4628-86FD-C701E45D6DB2}" srcOrd="0" destOrd="0" presId="urn:microsoft.com/office/officeart/2005/8/layout/pyramid1"/>
    <dgm:cxn modelId="{5F23F2F1-3786-49FB-A2D5-C28341C1C1D5}" type="presParOf" srcId="{097B62AB-C828-4AA9-880E-79CF61AE6C7F}" destId="{DBA5721B-85E6-4477-A9A8-791F8D520DEF}"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D6E0C-104C-441B-BD9B-5D88A598EB38}">
      <dsp:nvSpPr>
        <dsp:cNvPr id="0" name=""/>
        <dsp:cNvSpPr/>
      </dsp:nvSpPr>
      <dsp:spPr>
        <a:xfrm>
          <a:off x="1409642" y="0"/>
          <a:ext cx="2013987" cy="1799997"/>
        </a:xfrm>
        <a:prstGeom prst="trapezoid">
          <a:avLst>
            <a:gd name="adj" fmla="val 55944"/>
          </a:avLst>
        </a:prstGeom>
        <a:solidFill>
          <a:srgbClr val="7B8D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fr-FR" sz="6500" kern="1200" dirty="0"/>
        </a:p>
      </dsp:txBody>
      <dsp:txXfrm>
        <a:off x="1409642" y="0"/>
        <a:ext cx="2013987" cy="1799997"/>
      </dsp:txXfrm>
    </dsp:sp>
    <dsp:sp modelId="{868F0075-1BF8-4135-81CB-2CB0FF1954B2}">
      <dsp:nvSpPr>
        <dsp:cNvPr id="0" name=""/>
        <dsp:cNvSpPr/>
      </dsp:nvSpPr>
      <dsp:spPr>
        <a:xfrm>
          <a:off x="425760" y="1799997"/>
          <a:ext cx="3981750" cy="1758685"/>
        </a:xfrm>
        <a:prstGeom prst="trapezoid">
          <a:avLst>
            <a:gd name="adj" fmla="val 55944"/>
          </a:avLst>
        </a:prstGeom>
        <a:solidFill>
          <a:srgbClr val="7B8D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fr-FR" sz="6500" kern="1200" dirty="0"/>
        </a:p>
      </dsp:txBody>
      <dsp:txXfrm>
        <a:off x="1122566" y="1799997"/>
        <a:ext cx="2588138" cy="1758685"/>
      </dsp:txXfrm>
    </dsp:sp>
    <dsp:sp modelId="{DB37B8D6-D85A-4628-86FD-C701E45D6DB2}">
      <dsp:nvSpPr>
        <dsp:cNvPr id="0" name=""/>
        <dsp:cNvSpPr/>
      </dsp:nvSpPr>
      <dsp:spPr>
        <a:xfrm>
          <a:off x="0" y="3558683"/>
          <a:ext cx="4833271" cy="761045"/>
        </a:xfrm>
        <a:prstGeom prst="trapezoid">
          <a:avLst>
            <a:gd name="adj" fmla="val 55944"/>
          </a:avLst>
        </a:prstGeom>
        <a:solidFill>
          <a:srgbClr val="2D44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endParaRPr lang="fr-FR" sz="4800" kern="1200" dirty="0"/>
        </a:p>
      </dsp:txBody>
      <dsp:txXfrm>
        <a:off x="845822" y="3558683"/>
        <a:ext cx="3141626" cy="76104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E4A77B-485E-43F9-9B8D-DA936243DB95}" type="datetimeFigureOut">
              <a:rPr lang="fr-FR" smtClean="0"/>
              <a:t>11/04/2018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DCDE9-68C6-410F-8B5E-EC49E1FE54A7}" type="slidenum">
              <a:rPr lang="fr-FR" smtClean="0"/>
              <a:t>‹#›</a:t>
            </a:fld>
            <a:endParaRPr lang="fr-FR"/>
          </a:p>
        </p:txBody>
      </p:sp>
    </p:spTree>
    <p:extLst>
      <p:ext uri="{BB962C8B-B14F-4D97-AF65-F5344CB8AC3E}">
        <p14:creationId xmlns:p14="http://schemas.microsoft.com/office/powerpoint/2010/main" val="4067373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microsoft.com/office/2007/relationships/hdphoto" Target="../media/hdphoto2.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3.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A42FD2DF-D328-481A-81AD-2B0223EAC180}"/>
              </a:ext>
            </a:extLst>
          </p:cNvPr>
          <p:cNvSpPr/>
          <p:nvPr userDrawn="1"/>
        </p:nvSpPr>
        <p:spPr>
          <a:xfrm>
            <a:off x="10885714" y="0"/>
            <a:ext cx="1306286" cy="159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 xmlns:a16="http://schemas.microsoft.com/office/drawing/2014/main" id="{0D7F644C-CBB7-43BE-845C-683BBEFD43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 xmlns:a16="http://schemas.microsoft.com/office/drawing/2014/main" id="{680DB7D5-74FD-4210-AE0E-E091335617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11" name="object 6">
            <a:extLst>
              <a:ext uri="{FF2B5EF4-FFF2-40B4-BE49-F238E27FC236}">
                <a16:creationId xmlns="" xmlns:a16="http://schemas.microsoft.com/office/drawing/2014/main" id="{15B22251-A953-4168-BADF-046FF3DA1016}"/>
              </a:ext>
            </a:extLst>
          </p:cNvPr>
          <p:cNvSpPr/>
          <p:nvPr userDrawn="1"/>
        </p:nvSpPr>
        <p:spPr>
          <a:xfrm>
            <a:off x="8343900" y="18000"/>
            <a:ext cx="3848100" cy="6840000"/>
          </a:xfrm>
          <a:prstGeom prst="rect">
            <a:avLst/>
          </a:prstGeom>
          <a:blipFill>
            <a:blip r:embed="rId2" cstate="print"/>
            <a:stretch>
              <a:fillRect/>
            </a:stretch>
          </a:blipFill>
        </p:spPr>
        <p:txBody>
          <a:bodyPr wrap="square" lIns="0" tIns="0" rIns="0" bIns="0" rtlCol="0"/>
          <a:lstStyle/>
          <a:p>
            <a:endParaRPr/>
          </a:p>
        </p:txBody>
      </p:sp>
      <p:sp>
        <p:nvSpPr>
          <p:cNvPr id="8" name="Rectangle 7">
            <a:extLst>
              <a:ext uri="{FF2B5EF4-FFF2-40B4-BE49-F238E27FC236}">
                <a16:creationId xmlns="" xmlns:a16="http://schemas.microsoft.com/office/drawing/2014/main" id="{831D69B6-C38A-4FDE-B949-2977F638B60C}"/>
              </a:ext>
            </a:extLst>
          </p:cNvPr>
          <p:cNvSpPr/>
          <p:nvPr userDrawn="1"/>
        </p:nvSpPr>
        <p:spPr>
          <a:xfrm>
            <a:off x="0" y="0"/>
            <a:ext cx="12193717" cy="6000750"/>
          </a:xfrm>
          <a:custGeom>
            <a:avLst/>
            <a:gdLst>
              <a:gd name="connsiteX0" fmla="*/ 0 w 12192000"/>
              <a:gd name="connsiteY0" fmla="*/ 0 h 5104015"/>
              <a:gd name="connsiteX1" fmla="*/ 12192000 w 12192000"/>
              <a:gd name="connsiteY1" fmla="*/ 0 h 5104015"/>
              <a:gd name="connsiteX2" fmla="*/ 12192000 w 12192000"/>
              <a:gd name="connsiteY2" fmla="*/ 5104015 h 5104015"/>
              <a:gd name="connsiteX3" fmla="*/ 0 w 12192000"/>
              <a:gd name="connsiteY3" fmla="*/ 5104015 h 5104015"/>
              <a:gd name="connsiteX4" fmla="*/ 0 w 12192000"/>
              <a:gd name="connsiteY4" fmla="*/ 0 h 5104015"/>
              <a:gd name="connsiteX0" fmla="*/ 0 w 12192000"/>
              <a:gd name="connsiteY0" fmla="*/ 0 h 5104015"/>
              <a:gd name="connsiteX1" fmla="*/ 12192000 w 12192000"/>
              <a:gd name="connsiteY1" fmla="*/ 0 h 5104015"/>
              <a:gd name="connsiteX2" fmla="*/ 12183688 w 12192000"/>
              <a:gd name="connsiteY2" fmla="*/ 3416531 h 5104015"/>
              <a:gd name="connsiteX3" fmla="*/ 0 w 12192000"/>
              <a:gd name="connsiteY3" fmla="*/ 5104015 h 5104015"/>
              <a:gd name="connsiteX4" fmla="*/ 0 w 12192000"/>
              <a:gd name="connsiteY4" fmla="*/ 0 h 5104015"/>
              <a:gd name="connsiteX0" fmla="*/ 0 w 12192000"/>
              <a:gd name="connsiteY0" fmla="*/ 0 h 5104015"/>
              <a:gd name="connsiteX1" fmla="*/ 12192000 w 12192000"/>
              <a:gd name="connsiteY1" fmla="*/ 0 h 5104015"/>
              <a:gd name="connsiteX2" fmla="*/ 12183688 w 12192000"/>
              <a:gd name="connsiteY2" fmla="*/ 2580224 h 5104015"/>
              <a:gd name="connsiteX3" fmla="*/ 0 w 12192000"/>
              <a:gd name="connsiteY3" fmla="*/ 5104015 h 5104015"/>
              <a:gd name="connsiteX4" fmla="*/ 0 w 12192000"/>
              <a:gd name="connsiteY4" fmla="*/ 0 h 5104015"/>
              <a:gd name="connsiteX0" fmla="*/ 0 w 12193717"/>
              <a:gd name="connsiteY0" fmla="*/ 0 h 5104015"/>
              <a:gd name="connsiteX1" fmla="*/ 12192000 w 12193717"/>
              <a:gd name="connsiteY1" fmla="*/ 0 h 5104015"/>
              <a:gd name="connsiteX2" fmla="*/ 12193019 w 12193717"/>
              <a:gd name="connsiteY2" fmla="*/ 2580224 h 5104015"/>
              <a:gd name="connsiteX3" fmla="*/ 0 w 12193717"/>
              <a:gd name="connsiteY3" fmla="*/ 5104015 h 5104015"/>
              <a:gd name="connsiteX4" fmla="*/ 0 w 12193717"/>
              <a:gd name="connsiteY4" fmla="*/ 0 h 5104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717" h="5104015">
                <a:moveTo>
                  <a:pt x="0" y="0"/>
                </a:moveTo>
                <a:lnTo>
                  <a:pt x="12192000" y="0"/>
                </a:lnTo>
                <a:cubicBezTo>
                  <a:pt x="12189229" y="1138844"/>
                  <a:pt x="12195790" y="1441380"/>
                  <a:pt x="12193019" y="2580224"/>
                </a:cubicBezTo>
                <a:lnTo>
                  <a:pt x="0" y="5104015"/>
                </a:lnTo>
                <a:lnTo>
                  <a:pt x="0" y="0"/>
                </a:lnTo>
                <a:close/>
              </a:path>
            </a:pathLst>
          </a:cu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40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D374CC-5D8C-42D8-9A39-2EA48FAA53BB}"/>
              </a:ext>
            </a:extLst>
          </p:cNvPr>
          <p:cNvSpPr>
            <a:spLocks noGrp="1"/>
          </p:cNvSpPr>
          <p:nvPr>
            <p:ph type="title" hasCustomPrompt="1"/>
          </p:nvPr>
        </p:nvSpPr>
        <p:spPr>
          <a:xfrm>
            <a:off x="838200" y="136526"/>
            <a:ext cx="10918365" cy="544512"/>
          </a:xfrm>
        </p:spPr>
        <p:txBody>
          <a:bodyPr>
            <a:noAutofit/>
          </a:bodyPr>
          <a:lstStyle>
            <a:lvl1pPr>
              <a:defRPr sz="2800">
                <a:solidFill>
                  <a:schemeClr val="tx1">
                    <a:lumMod val="85000"/>
                    <a:lumOff val="15000"/>
                  </a:schemeClr>
                </a:solidFill>
              </a:defRPr>
            </a:lvl1pPr>
          </a:lstStyle>
          <a:p>
            <a:r>
              <a:rPr lang="en-US" dirty="0"/>
              <a:t>CLICK TO EDIT MASTER TITLE STYLE</a:t>
            </a:r>
            <a:endParaRPr lang="fr-FR" dirty="0"/>
          </a:p>
        </p:txBody>
      </p:sp>
      <p:sp>
        <p:nvSpPr>
          <p:cNvPr id="3" name="Content Placeholder 2">
            <a:extLst>
              <a:ext uri="{FF2B5EF4-FFF2-40B4-BE49-F238E27FC236}">
                <a16:creationId xmlns="" xmlns:a16="http://schemas.microsoft.com/office/drawing/2014/main" id="{36CAA15D-4A0D-4CE7-BE37-F9D88D3D5E4F}"/>
              </a:ext>
            </a:extLst>
          </p:cNvPr>
          <p:cNvSpPr>
            <a:spLocks noGrp="1"/>
          </p:cNvSpPr>
          <p:nvPr>
            <p:ph idx="1"/>
          </p:nvPr>
        </p:nvSpPr>
        <p:spPr>
          <a:xfrm>
            <a:off x="838200" y="1266825"/>
            <a:ext cx="10918364" cy="5114925"/>
          </a:xfrm>
        </p:spPr>
        <p:txBody>
          <a:bodyPr>
            <a:normAutofit/>
          </a:bodyPr>
          <a:lstStyle>
            <a:lvl1pPr marL="228600" indent="-228600">
              <a:buFont typeface="Wingdings" panose="05000000000000000000" pitchFamily="2" charset="2"/>
              <a:buChar char="§"/>
              <a:defRPr sz="1400">
                <a:solidFill>
                  <a:schemeClr val="tx1">
                    <a:lumMod val="75000"/>
                    <a:lumOff val="25000"/>
                  </a:schemeClr>
                </a:solidFill>
              </a:defRPr>
            </a:lvl1pPr>
            <a:lvl2pPr marL="685800" indent="-228600">
              <a:buFont typeface="Courier New" panose="02070309020205020404" pitchFamily="49" charset="0"/>
              <a:buChar char="o"/>
              <a:defRPr sz="1200">
                <a:solidFill>
                  <a:schemeClr val="tx1">
                    <a:lumMod val="75000"/>
                    <a:lumOff val="25000"/>
                  </a:schemeClr>
                </a:solidFill>
              </a:defRPr>
            </a:lvl2pPr>
            <a:lvl3pPr marL="1143000" indent="-228600">
              <a:buSzPct val="80000"/>
              <a:buFont typeface="Wingdings" panose="05000000000000000000" pitchFamily="2" charset="2"/>
              <a:buChar char="q"/>
              <a:defRPr sz="1100">
                <a:solidFill>
                  <a:schemeClr val="tx1">
                    <a:lumMod val="75000"/>
                    <a:lumOff val="25000"/>
                  </a:schemeClr>
                </a:solidFill>
              </a:defRPr>
            </a:lvl3pPr>
            <a:lvl4pPr marL="1600200" indent="-228600">
              <a:buFont typeface="Wingdings" panose="05000000000000000000" pitchFamily="2" charset="2"/>
              <a:buChar char="v"/>
              <a:defRPr sz="1050">
                <a:solidFill>
                  <a:schemeClr val="tx1">
                    <a:lumMod val="75000"/>
                    <a:lumOff val="25000"/>
                  </a:schemeClr>
                </a:solidFill>
              </a:defRPr>
            </a:lvl4pPr>
            <a:lvl5pPr marL="2057400" indent="-228600">
              <a:buFont typeface="Wingdings" panose="05000000000000000000" pitchFamily="2" charset="2"/>
              <a:buChar char="Ø"/>
              <a:defRPr sz="105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Slide Number Placeholder 5">
            <a:extLst>
              <a:ext uri="{FF2B5EF4-FFF2-40B4-BE49-F238E27FC236}">
                <a16:creationId xmlns="" xmlns:a16="http://schemas.microsoft.com/office/drawing/2014/main" id="{78A54B9A-518F-400B-A0F3-D224CCCB4930}"/>
              </a:ext>
            </a:extLst>
          </p:cNvPr>
          <p:cNvSpPr>
            <a:spLocks noGrp="1"/>
          </p:cNvSpPr>
          <p:nvPr>
            <p:ph type="sldNum" sz="quarter" idx="12"/>
          </p:nvPr>
        </p:nvSpPr>
        <p:spPr>
          <a:xfrm>
            <a:off x="11472000" y="6498000"/>
            <a:ext cx="720000" cy="360000"/>
          </a:xfrm>
        </p:spPr>
        <p:txBody>
          <a:bodyPr/>
          <a:lstStyle>
            <a:lvl1pPr>
              <a:defRPr sz="1000" b="1">
                <a:solidFill>
                  <a:schemeClr val="bg1"/>
                </a:solidFill>
              </a:defRPr>
            </a:lvl1pPr>
          </a:lstStyle>
          <a:p>
            <a:fld id="{682609D7-2757-4CA8-9F51-447062EF4012}" type="slidenum">
              <a:rPr lang="fr-FR" smtClean="0"/>
              <a:pPr/>
              <a:t>‹#›</a:t>
            </a:fld>
            <a:endParaRPr lang="fr-FR"/>
          </a:p>
        </p:txBody>
      </p:sp>
      <p:sp>
        <p:nvSpPr>
          <p:cNvPr id="8" name="Text Placeholder 7">
            <a:extLst>
              <a:ext uri="{FF2B5EF4-FFF2-40B4-BE49-F238E27FC236}">
                <a16:creationId xmlns="" xmlns:a16="http://schemas.microsoft.com/office/drawing/2014/main" id="{ABF96EBC-1656-4A95-A9AE-0160B5346BAA}"/>
              </a:ext>
            </a:extLst>
          </p:cNvPr>
          <p:cNvSpPr>
            <a:spLocks noGrp="1"/>
          </p:cNvSpPr>
          <p:nvPr>
            <p:ph type="body" sz="quarter" idx="13" hasCustomPrompt="1"/>
          </p:nvPr>
        </p:nvSpPr>
        <p:spPr>
          <a:xfrm>
            <a:off x="76200" y="136526"/>
            <a:ext cx="685800" cy="544513"/>
          </a:xfrm>
        </p:spPr>
        <p:txBody>
          <a:bodyPr anchor="ctr"/>
          <a:lstStyle>
            <a:lvl1pPr marL="0" indent="0" algn="ctr">
              <a:buFontTx/>
              <a:buNone/>
              <a:defRPr>
                <a:solidFill>
                  <a:schemeClr val="tx1">
                    <a:lumMod val="85000"/>
                    <a:lumOff val="15000"/>
                  </a:schemeClr>
                </a:solidFill>
                <a:latin typeface="+mj-lt"/>
              </a:defRPr>
            </a:lvl1pPr>
            <a:lvl2pPr marL="457200" indent="0">
              <a:buFontTx/>
              <a:buNone/>
              <a:defRPr>
                <a:latin typeface="+mj-lt"/>
              </a:defRPr>
            </a:lvl2pPr>
            <a:lvl3pPr marL="914400" indent="0">
              <a:buFontTx/>
              <a:buNone/>
              <a:defRPr>
                <a:latin typeface="+mj-lt"/>
              </a:defRPr>
            </a:lvl3pPr>
            <a:lvl4pPr marL="1371600" indent="0">
              <a:buFontTx/>
              <a:buNone/>
              <a:defRPr>
                <a:latin typeface="+mj-lt"/>
              </a:defRPr>
            </a:lvl4pPr>
            <a:lvl5pPr marL="1828800" indent="0">
              <a:buFontTx/>
              <a:buNone/>
              <a:defRPr>
                <a:latin typeface="+mj-lt"/>
              </a:defRPr>
            </a:lvl5pPr>
          </a:lstStyle>
          <a:p>
            <a:pPr lvl="0"/>
            <a:r>
              <a:rPr lang="en-US" dirty="0"/>
              <a:t>EDIT MASTER TEXT STYLES</a:t>
            </a:r>
          </a:p>
        </p:txBody>
      </p:sp>
      <p:cxnSp>
        <p:nvCxnSpPr>
          <p:cNvPr id="10" name="Straight Connector 9">
            <a:extLst>
              <a:ext uri="{FF2B5EF4-FFF2-40B4-BE49-F238E27FC236}">
                <a16:creationId xmlns="" xmlns:a16="http://schemas.microsoft.com/office/drawing/2014/main" id="{7F3B21C4-891B-4675-93C7-B8CFDFCE2D49}"/>
              </a:ext>
            </a:extLst>
          </p:cNvPr>
          <p:cNvCxnSpPr/>
          <p:nvPr userDrawn="1"/>
        </p:nvCxnSpPr>
        <p:spPr>
          <a:xfrm>
            <a:off x="800100" y="136525"/>
            <a:ext cx="0" cy="54451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 xmlns:a16="http://schemas.microsoft.com/office/drawing/2014/main" id="{91675BAF-D646-4EBD-9041-7243BC3EFE53}"/>
              </a:ext>
            </a:extLst>
          </p:cNvPr>
          <p:cNvSpPr>
            <a:spLocks noGrp="1"/>
          </p:cNvSpPr>
          <p:nvPr>
            <p:ph type="body" sz="quarter" idx="14"/>
          </p:nvPr>
        </p:nvSpPr>
        <p:spPr>
          <a:xfrm>
            <a:off x="838200" y="673100"/>
            <a:ext cx="10918365" cy="360000"/>
          </a:xfrm>
        </p:spPr>
        <p:txBody>
          <a:bodyPr anchor="ctr">
            <a:noAutofit/>
          </a:bodyPr>
          <a:lstStyle>
            <a:lvl1pPr marL="0" indent="0">
              <a:buNone/>
              <a:defRPr sz="1600" b="1">
                <a:solidFill>
                  <a:schemeClr val="tx1">
                    <a:lumMod val="50000"/>
                    <a:lumOff val="50000"/>
                  </a:schemeClr>
                </a:solidFill>
                <a:latin typeface="+mj-lt"/>
              </a:defRPr>
            </a:lvl1pPr>
          </a:lstStyle>
          <a:p>
            <a:pPr lvl="0"/>
            <a:r>
              <a:rPr lang="en-US" dirty="0"/>
              <a:t>Edit Master text styles</a:t>
            </a:r>
          </a:p>
        </p:txBody>
      </p:sp>
      <p:sp>
        <p:nvSpPr>
          <p:cNvPr id="9" name="TextBox 8">
            <a:extLst>
              <a:ext uri="{FF2B5EF4-FFF2-40B4-BE49-F238E27FC236}">
                <a16:creationId xmlns="" xmlns:a16="http://schemas.microsoft.com/office/drawing/2014/main" id="{0AF0D2BB-A488-432B-8AE7-7A4872DB7821}"/>
              </a:ext>
            </a:extLst>
          </p:cNvPr>
          <p:cNvSpPr txBox="1"/>
          <p:nvPr userDrawn="1"/>
        </p:nvSpPr>
        <p:spPr>
          <a:xfrm>
            <a:off x="4485289" y="6581001"/>
            <a:ext cx="3221423" cy="276999"/>
          </a:xfrm>
          <a:prstGeom prst="rect">
            <a:avLst/>
          </a:prstGeom>
          <a:noFill/>
        </p:spPr>
        <p:txBody>
          <a:bodyPr wrap="square" rtlCol="0">
            <a:spAutoFit/>
          </a:bodyPr>
          <a:lstStyle/>
          <a:p>
            <a:pPr algn="ctr"/>
            <a:r>
              <a:rPr lang="fr-FR" sz="1200" dirty="0">
                <a:solidFill>
                  <a:srgbClr val="C00000"/>
                </a:solidFill>
                <a:latin typeface="+mj-lt"/>
              </a:rPr>
              <a:t>STRICTLY CONFIDENTIAL</a:t>
            </a:r>
          </a:p>
        </p:txBody>
      </p:sp>
    </p:spTree>
    <p:extLst>
      <p:ext uri="{BB962C8B-B14F-4D97-AF65-F5344CB8AC3E}">
        <p14:creationId xmlns:p14="http://schemas.microsoft.com/office/powerpoint/2010/main" val="2982422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D374CC-5D8C-42D8-9A39-2EA48FAA53BB}"/>
              </a:ext>
            </a:extLst>
          </p:cNvPr>
          <p:cNvSpPr>
            <a:spLocks noGrp="1"/>
          </p:cNvSpPr>
          <p:nvPr>
            <p:ph type="title" hasCustomPrompt="1"/>
          </p:nvPr>
        </p:nvSpPr>
        <p:spPr>
          <a:xfrm>
            <a:off x="838200" y="136526"/>
            <a:ext cx="10918365" cy="544512"/>
          </a:xfrm>
        </p:spPr>
        <p:txBody>
          <a:bodyPr>
            <a:noAutofit/>
          </a:bodyPr>
          <a:lstStyle>
            <a:lvl1pPr>
              <a:defRPr sz="2800">
                <a:solidFill>
                  <a:schemeClr val="tx1">
                    <a:lumMod val="85000"/>
                    <a:lumOff val="15000"/>
                  </a:schemeClr>
                </a:solidFill>
              </a:defRPr>
            </a:lvl1pPr>
          </a:lstStyle>
          <a:p>
            <a:r>
              <a:rPr lang="en-US" dirty="0"/>
              <a:t>CLICK TO EDIT MASTER TITLE STYLE</a:t>
            </a:r>
            <a:endParaRPr lang="fr-FR" dirty="0"/>
          </a:p>
        </p:txBody>
      </p:sp>
      <p:sp>
        <p:nvSpPr>
          <p:cNvPr id="3" name="Content Placeholder 2">
            <a:extLst>
              <a:ext uri="{FF2B5EF4-FFF2-40B4-BE49-F238E27FC236}">
                <a16:creationId xmlns="" xmlns:a16="http://schemas.microsoft.com/office/drawing/2014/main" id="{36CAA15D-4A0D-4CE7-BE37-F9D88D3D5E4F}"/>
              </a:ext>
            </a:extLst>
          </p:cNvPr>
          <p:cNvSpPr>
            <a:spLocks noGrp="1"/>
          </p:cNvSpPr>
          <p:nvPr>
            <p:ph idx="1"/>
          </p:nvPr>
        </p:nvSpPr>
        <p:spPr>
          <a:xfrm>
            <a:off x="838200" y="1266825"/>
            <a:ext cx="5400000" cy="5114925"/>
          </a:xfrm>
        </p:spPr>
        <p:txBody>
          <a:bodyPr>
            <a:normAutofit/>
          </a:bodyPr>
          <a:lstStyle>
            <a:lvl1pPr marL="228600" indent="-228600">
              <a:buFont typeface="Wingdings" panose="05000000000000000000" pitchFamily="2" charset="2"/>
              <a:buChar char="§"/>
              <a:defRPr sz="1400">
                <a:solidFill>
                  <a:schemeClr val="tx1">
                    <a:lumMod val="75000"/>
                    <a:lumOff val="25000"/>
                  </a:schemeClr>
                </a:solidFill>
              </a:defRPr>
            </a:lvl1pPr>
            <a:lvl2pPr marL="685800" indent="-228600">
              <a:buFont typeface="Courier New" panose="02070309020205020404" pitchFamily="49" charset="0"/>
              <a:buChar char="o"/>
              <a:defRPr sz="1200">
                <a:solidFill>
                  <a:schemeClr val="tx1">
                    <a:lumMod val="75000"/>
                    <a:lumOff val="25000"/>
                  </a:schemeClr>
                </a:solidFill>
              </a:defRPr>
            </a:lvl2pPr>
            <a:lvl3pPr marL="1143000" indent="-228600">
              <a:buSzPct val="80000"/>
              <a:buFont typeface="Wingdings" panose="05000000000000000000" pitchFamily="2" charset="2"/>
              <a:buChar char="q"/>
              <a:defRPr sz="1100">
                <a:solidFill>
                  <a:schemeClr val="tx1">
                    <a:lumMod val="75000"/>
                    <a:lumOff val="25000"/>
                  </a:schemeClr>
                </a:solidFill>
              </a:defRPr>
            </a:lvl3pPr>
            <a:lvl4pPr marL="1600200" indent="-228600">
              <a:buFont typeface="Wingdings" panose="05000000000000000000" pitchFamily="2" charset="2"/>
              <a:buChar char="v"/>
              <a:defRPr sz="1050">
                <a:solidFill>
                  <a:schemeClr val="tx1">
                    <a:lumMod val="75000"/>
                    <a:lumOff val="25000"/>
                  </a:schemeClr>
                </a:solidFill>
              </a:defRPr>
            </a:lvl4pPr>
            <a:lvl5pPr marL="2057400" indent="-228600">
              <a:buFont typeface="Wingdings" panose="05000000000000000000" pitchFamily="2" charset="2"/>
              <a:buChar char="Ø"/>
              <a:defRPr sz="105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Slide Number Placeholder 5">
            <a:extLst>
              <a:ext uri="{FF2B5EF4-FFF2-40B4-BE49-F238E27FC236}">
                <a16:creationId xmlns="" xmlns:a16="http://schemas.microsoft.com/office/drawing/2014/main" id="{78A54B9A-518F-400B-A0F3-D224CCCB4930}"/>
              </a:ext>
            </a:extLst>
          </p:cNvPr>
          <p:cNvSpPr>
            <a:spLocks noGrp="1"/>
          </p:cNvSpPr>
          <p:nvPr>
            <p:ph type="sldNum" sz="quarter" idx="12"/>
          </p:nvPr>
        </p:nvSpPr>
        <p:spPr>
          <a:xfrm>
            <a:off x="11472000" y="6498000"/>
            <a:ext cx="720000" cy="360000"/>
          </a:xfrm>
        </p:spPr>
        <p:txBody>
          <a:bodyPr/>
          <a:lstStyle>
            <a:lvl1pPr>
              <a:defRPr sz="1000" b="1">
                <a:solidFill>
                  <a:schemeClr val="bg1"/>
                </a:solidFill>
              </a:defRPr>
            </a:lvl1pPr>
          </a:lstStyle>
          <a:p>
            <a:fld id="{682609D7-2757-4CA8-9F51-447062EF4012}" type="slidenum">
              <a:rPr lang="fr-FR" smtClean="0"/>
              <a:pPr/>
              <a:t>‹#›</a:t>
            </a:fld>
            <a:endParaRPr lang="fr-FR"/>
          </a:p>
        </p:txBody>
      </p:sp>
      <p:sp>
        <p:nvSpPr>
          <p:cNvPr id="8" name="Text Placeholder 7">
            <a:extLst>
              <a:ext uri="{FF2B5EF4-FFF2-40B4-BE49-F238E27FC236}">
                <a16:creationId xmlns="" xmlns:a16="http://schemas.microsoft.com/office/drawing/2014/main" id="{ABF96EBC-1656-4A95-A9AE-0160B5346BAA}"/>
              </a:ext>
            </a:extLst>
          </p:cNvPr>
          <p:cNvSpPr>
            <a:spLocks noGrp="1"/>
          </p:cNvSpPr>
          <p:nvPr>
            <p:ph type="body" sz="quarter" idx="13" hasCustomPrompt="1"/>
          </p:nvPr>
        </p:nvSpPr>
        <p:spPr>
          <a:xfrm>
            <a:off x="76200" y="136526"/>
            <a:ext cx="685800" cy="544513"/>
          </a:xfrm>
        </p:spPr>
        <p:txBody>
          <a:bodyPr anchor="ctr"/>
          <a:lstStyle>
            <a:lvl1pPr marL="0" indent="0" algn="ctr">
              <a:buFontTx/>
              <a:buNone/>
              <a:defRPr>
                <a:solidFill>
                  <a:schemeClr val="tx1">
                    <a:lumMod val="85000"/>
                    <a:lumOff val="15000"/>
                  </a:schemeClr>
                </a:solidFill>
                <a:latin typeface="+mj-lt"/>
              </a:defRPr>
            </a:lvl1pPr>
            <a:lvl2pPr marL="457200" indent="0">
              <a:buFontTx/>
              <a:buNone/>
              <a:defRPr>
                <a:latin typeface="+mj-lt"/>
              </a:defRPr>
            </a:lvl2pPr>
            <a:lvl3pPr marL="914400" indent="0">
              <a:buFontTx/>
              <a:buNone/>
              <a:defRPr>
                <a:latin typeface="+mj-lt"/>
              </a:defRPr>
            </a:lvl3pPr>
            <a:lvl4pPr marL="1371600" indent="0">
              <a:buFontTx/>
              <a:buNone/>
              <a:defRPr>
                <a:latin typeface="+mj-lt"/>
              </a:defRPr>
            </a:lvl4pPr>
            <a:lvl5pPr marL="1828800" indent="0">
              <a:buFontTx/>
              <a:buNone/>
              <a:defRPr>
                <a:latin typeface="+mj-lt"/>
              </a:defRPr>
            </a:lvl5pPr>
          </a:lstStyle>
          <a:p>
            <a:pPr lvl="0"/>
            <a:r>
              <a:rPr lang="en-US" dirty="0"/>
              <a:t>EDIT MASTER TEXT STYLES</a:t>
            </a:r>
          </a:p>
        </p:txBody>
      </p:sp>
      <p:cxnSp>
        <p:nvCxnSpPr>
          <p:cNvPr id="10" name="Straight Connector 9">
            <a:extLst>
              <a:ext uri="{FF2B5EF4-FFF2-40B4-BE49-F238E27FC236}">
                <a16:creationId xmlns="" xmlns:a16="http://schemas.microsoft.com/office/drawing/2014/main" id="{7F3B21C4-891B-4675-93C7-B8CFDFCE2D49}"/>
              </a:ext>
            </a:extLst>
          </p:cNvPr>
          <p:cNvCxnSpPr/>
          <p:nvPr userDrawn="1"/>
        </p:nvCxnSpPr>
        <p:spPr>
          <a:xfrm>
            <a:off x="800100" y="136525"/>
            <a:ext cx="0" cy="54451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 xmlns:a16="http://schemas.microsoft.com/office/drawing/2014/main" id="{91675BAF-D646-4EBD-9041-7243BC3EFE53}"/>
              </a:ext>
            </a:extLst>
          </p:cNvPr>
          <p:cNvSpPr>
            <a:spLocks noGrp="1"/>
          </p:cNvSpPr>
          <p:nvPr>
            <p:ph type="body" sz="quarter" idx="14"/>
          </p:nvPr>
        </p:nvSpPr>
        <p:spPr>
          <a:xfrm>
            <a:off x="838200" y="673100"/>
            <a:ext cx="10918365" cy="360000"/>
          </a:xfrm>
        </p:spPr>
        <p:txBody>
          <a:bodyPr anchor="ctr">
            <a:noAutofit/>
          </a:bodyPr>
          <a:lstStyle>
            <a:lvl1pPr marL="0" indent="0">
              <a:buNone/>
              <a:defRPr sz="1600" b="1">
                <a:solidFill>
                  <a:schemeClr val="tx1">
                    <a:lumMod val="50000"/>
                    <a:lumOff val="50000"/>
                  </a:schemeClr>
                </a:solidFill>
                <a:latin typeface="+mj-lt"/>
              </a:defRPr>
            </a:lvl1pPr>
          </a:lstStyle>
          <a:p>
            <a:pPr lvl="0"/>
            <a:r>
              <a:rPr lang="en-US" dirty="0"/>
              <a:t>Edit Master text styles</a:t>
            </a:r>
          </a:p>
        </p:txBody>
      </p:sp>
      <p:sp>
        <p:nvSpPr>
          <p:cNvPr id="9" name="Content Placeholder 2">
            <a:extLst>
              <a:ext uri="{FF2B5EF4-FFF2-40B4-BE49-F238E27FC236}">
                <a16:creationId xmlns="" xmlns:a16="http://schemas.microsoft.com/office/drawing/2014/main" id="{F831C20F-6E86-4716-9339-1F51962D9C65}"/>
              </a:ext>
            </a:extLst>
          </p:cNvPr>
          <p:cNvSpPr>
            <a:spLocks noGrp="1"/>
          </p:cNvSpPr>
          <p:nvPr>
            <p:ph idx="15"/>
          </p:nvPr>
        </p:nvSpPr>
        <p:spPr>
          <a:xfrm>
            <a:off x="6356565" y="1266825"/>
            <a:ext cx="5400000" cy="5114925"/>
          </a:xfrm>
        </p:spPr>
        <p:txBody>
          <a:bodyPr>
            <a:normAutofit/>
          </a:bodyPr>
          <a:lstStyle>
            <a:lvl1pPr marL="228600" indent="-228600">
              <a:buFont typeface="Wingdings" panose="05000000000000000000" pitchFamily="2" charset="2"/>
              <a:buChar char="§"/>
              <a:defRPr sz="1400">
                <a:solidFill>
                  <a:schemeClr val="tx1">
                    <a:lumMod val="75000"/>
                    <a:lumOff val="25000"/>
                  </a:schemeClr>
                </a:solidFill>
              </a:defRPr>
            </a:lvl1pPr>
            <a:lvl2pPr marL="685800" indent="-228600">
              <a:buFont typeface="Courier New" panose="02070309020205020404" pitchFamily="49" charset="0"/>
              <a:buChar char="o"/>
              <a:defRPr sz="1200">
                <a:solidFill>
                  <a:schemeClr val="tx1">
                    <a:lumMod val="75000"/>
                    <a:lumOff val="25000"/>
                  </a:schemeClr>
                </a:solidFill>
              </a:defRPr>
            </a:lvl2pPr>
            <a:lvl3pPr marL="1143000" indent="-228600">
              <a:buSzPct val="80000"/>
              <a:buFont typeface="Wingdings" panose="05000000000000000000" pitchFamily="2" charset="2"/>
              <a:buChar char="q"/>
              <a:defRPr sz="1100">
                <a:solidFill>
                  <a:schemeClr val="tx1">
                    <a:lumMod val="75000"/>
                    <a:lumOff val="25000"/>
                  </a:schemeClr>
                </a:solidFill>
              </a:defRPr>
            </a:lvl3pPr>
            <a:lvl4pPr marL="1600200" indent="-228600">
              <a:buFont typeface="Wingdings" panose="05000000000000000000" pitchFamily="2" charset="2"/>
              <a:buChar char="v"/>
              <a:defRPr sz="1050">
                <a:solidFill>
                  <a:schemeClr val="tx1">
                    <a:lumMod val="75000"/>
                    <a:lumOff val="25000"/>
                  </a:schemeClr>
                </a:solidFill>
              </a:defRPr>
            </a:lvl4pPr>
            <a:lvl5pPr marL="2057400" indent="-228600">
              <a:buFont typeface="Wingdings" panose="05000000000000000000" pitchFamily="2" charset="2"/>
              <a:buChar char="Ø"/>
              <a:defRPr sz="105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11" name="TextBox 10">
            <a:extLst>
              <a:ext uri="{FF2B5EF4-FFF2-40B4-BE49-F238E27FC236}">
                <a16:creationId xmlns="" xmlns:a16="http://schemas.microsoft.com/office/drawing/2014/main" id="{C1873290-F0A4-40D0-B3B7-F00A553F4CBE}"/>
              </a:ext>
            </a:extLst>
          </p:cNvPr>
          <p:cNvSpPr txBox="1"/>
          <p:nvPr userDrawn="1"/>
        </p:nvSpPr>
        <p:spPr>
          <a:xfrm>
            <a:off x="4485289" y="6581001"/>
            <a:ext cx="3221423" cy="276999"/>
          </a:xfrm>
          <a:prstGeom prst="rect">
            <a:avLst/>
          </a:prstGeom>
          <a:noFill/>
        </p:spPr>
        <p:txBody>
          <a:bodyPr wrap="square" rtlCol="0">
            <a:spAutoFit/>
          </a:bodyPr>
          <a:lstStyle/>
          <a:p>
            <a:pPr algn="ctr"/>
            <a:r>
              <a:rPr lang="fr-FR" sz="1200" dirty="0">
                <a:solidFill>
                  <a:srgbClr val="C00000"/>
                </a:solidFill>
                <a:latin typeface="+mj-lt"/>
              </a:rPr>
              <a:t>STRICTLY CONFIDENTIAL</a:t>
            </a:r>
          </a:p>
        </p:txBody>
      </p:sp>
    </p:spTree>
    <p:extLst>
      <p:ext uri="{BB962C8B-B14F-4D97-AF65-F5344CB8AC3E}">
        <p14:creationId xmlns:p14="http://schemas.microsoft.com/office/powerpoint/2010/main" val="900143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37DFD4BE-0C20-4552-89A8-DAA8BB873327}"/>
              </a:ext>
            </a:extLst>
          </p:cNvPr>
          <p:cNvSpPr/>
          <p:nvPr userDrawn="1"/>
        </p:nvSpPr>
        <p:spPr>
          <a:xfrm>
            <a:off x="7436565" y="1266825"/>
            <a:ext cx="4500000" cy="51149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 xmlns:a16="http://schemas.microsoft.com/office/drawing/2014/main" id="{1ED374CC-5D8C-42D8-9A39-2EA48FAA53BB}"/>
              </a:ext>
            </a:extLst>
          </p:cNvPr>
          <p:cNvSpPr>
            <a:spLocks noGrp="1"/>
          </p:cNvSpPr>
          <p:nvPr>
            <p:ph type="title" hasCustomPrompt="1"/>
          </p:nvPr>
        </p:nvSpPr>
        <p:spPr>
          <a:xfrm>
            <a:off x="838200" y="136526"/>
            <a:ext cx="11098361" cy="544512"/>
          </a:xfrm>
        </p:spPr>
        <p:txBody>
          <a:bodyPr>
            <a:noAutofit/>
          </a:bodyPr>
          <a:lstStyle>
            <a:lvl1pPr>
              <a:defRPr sz="2800">
                <a:solidFill>
                  <a:schemeClr val="tx1">
                    <a:lumMod val="85000"/>
                    <a:lumOff val="15000"/>
                  </a:schemeClr>
                </a:solidFill>
              </a:defRPr>
            </a:lvl1pPr>
          </a:lstStyle>
          <a:p>
            <a:r>
              <a:rPr lang="en-US" dirty="0"/>
              <a:t>CLICK TO EDIT MASTER TITLE STYLE</a:t>
            </a:r>
            <a:endParaRPr lang="fr-FR" dirty="0"/>
          </a:p>
        </p:txBody>
      </p:sp>
      <p:sp>
        <p:nvSpPr>
          <p:cNvPr id="3" name="Content Placeholder 2">
            <a:extLst>
              <a:ext uri="{FF2B5EF4-FFF2-40B4-BE49-F238E27FC236}">
                <a16:creationId xmlns="" xmlns:a16="http://schemas.microsoft.com/office/drawing/2014/main" id="{36CAA15D-4A0D-4CE7-BE37-F9D88D3D5E4F}"/>
              </a:ext>
            </a:extLst>
          </p:cNvPr>
          <p:cNvSpPr>
            <a:spLocks noGrp="1"/>
          </p:cNvSpPr>
          <p:nvPr>
            <p:ph idx="1"/>
          </p:nvPr>
        </p:nvSpPr>
        <p:spPr>
          <a:xfrm>
            <a:off x="838200" y="1266825"/>
            <a:ext cx="6480000" cy="5114925"/>
          </a:xfrm>
        </p:spPr>
        <p:txBody>
          <a:bodyPr>
            <a:normAutofit/>
          </a:bodyPr>
          <a:lstStyle>
            <a:lvl1pPr marL="228600" indent="-228600">
              <a:buFont typeface="Wingdings" panose="05000000000000000000" pitchFamily="2" charset="2"/>
              <a:buChar char="§"/>
              <a:defRPr sz="1400">
                <a:solidFill>
                  <a:schemeClr val="tx1">
                    <a:lumMod val="75000"/>
                    <a:lumOff val="25000"/>
                  </a:schemeClr>
                </a:solidFill>
              </a:defRPr>
            </a:lvl1pPr>
            <a:lvl2pPr marL="685800" indent="-228600">
              <a:buFont typeface="Courier New" panose="02070309020205020404" pitchFamily="49" charset="0"/>
              <a:buChar char="o"/>
              <a:defRPr sz="1200">
                <a:solidFill>
                  <a:schemeClr val="tx1">
                    <a:lumMod val="75000"/>
                    <a:lumOff val="25000"/>
                  </a:schemeClr>
                </a:solidFill>
              </a:defRPr>
            </a:lvl2pPr>
            <a:lvl3pPr marL="1143000" indent="-228600">
              <a:buSzPct val="80000"/>
              <a:buFont typeface="Wingdings" panose="05000000000000000000" pitchFamily="2" charset="2"/>
              <a:buChar char="q"/>
              <a:defRPr sz="1100">
                <a:solidFill>
                  <a:schemeClr val="tx1">
                    <a:lumMod val="75000"/>
                    <a:lumOff val="25000"/>
                  </a:schemeClr>
                </a:solidFill>
              </a:defRPr>
            </a:lvl3pPr>
            <a:lvl4pPr marL="1600200" indent="-228600">
              <a:buFont typeface="Wingdings" panose="05000000000000000000" pitchFamily="2" charset="2"/>
              <a:buChar char="v"/>
              <a:defRPr sz="1050">
                <a:solidFill>
                  <a:schemeClr val="tx1">
                    <a:lumMod val="75000"/>
                    <a:lumOff val="25000"/>
                  </a:schemeClr>
                </a:solidFill>
              </a:defRPr>
            </a:lvl4pPr>
            <a:lvl5pPr marL="2057400" indent="-228600">
              <a:buFont typeface="Wingdings" panose="05000000000000000000" pitchFamily="2" charset="2"/>
              <a:buChar char="Ø"/>
              <a:defRPr sz="105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Slide Number Placeholder 5">
            <a:extLst>
              <a:ext uri="{FF2B5EF4-FFF2-40B4-BE49-F238E27FC236}">
                <a16:creationId xmlns="" xmlns:a16="http://schemas.microsoft.com/office/drawing/2014/main" id="{78A54B9A-518F-400B-A0F3-D224CCCB4930}"/>
              </a:ext>
            </a:extLst>
          </p:cNvPr>
          <p:cNvSpPr>
            <a:spLocks noGrp="1"/>
          </p:cNvSpPr>
          <p:nvPr>
            <p:ph type="sldNum" sz="quarter" idx="12"/>
          </p:nvPr>
        </p:nvSpPr>
        <p:spPr>
          <a:xfrm>
            <a:off x="11472000" y="6498000"/>
            <a:ext cx="720000" cy="360000"/>
          </a:xfrm>
        </p:spPr>
        <p:txBody>
          <a:bodyPr/>
          <a:lstStyle>
            <a:lvl1pPr>
              <a:defRPr sz="1000" b="1">
                <a:solidFill>
                  <a:schemeClr val="bg1"/>
                </a:solidFill>
              </a:defRPr>
            </a:lvl1pPr>
          </a:lstStyle>
          <a:p>
            <a:fld id="{682609D7-2757-4CA8-9F51-447062EF4012}" type="slidenum">
              <a:rPr lang="fr-FR" smtClean="0"/>
              <a:pPr/>
              <a:t>‹#›</a:t>
            </a:fld>
            <a:endParaRPr lang="fr-FR"/>
          </a:p>
        </p:txBody>
      </p:sp>
      <p:sp>
        <p:nvSpPr>
          <p:cNvPr id="8" name="Text Placeholder 7">
            <a:extLst>
              <a:ext uri="{FF2B5EF4-FFF2-40B4-BE49-F238E27FC236}">
                <a16:creationId xmlns="" xmlns:a16="http://schemas.microsoft.com/office/drawing/2014/main" id="{ABF96EBC-1656-4A95-A9AE-0160B5346BAA}"/>
              </a:ext>
            </a:extLst>
          </p:cNvPr>
          <p:cNvSpPr>
            <a:spLocks noGrp="1"/>
          </p:cNvSpPr>
          <p:nvPr>
            <p:ph type="body" sz="quarter" idx="13" hasCustomPrompt="1"/>
          </p:nvPr>
        </p:nvSpPr>
        <p:spPr>
          <a:xfrm>
            <a:off x="76200" y="136526"/>
            <a:ext cx="685800" cy="544513"/>
          </a:xfrm>
        </p:spPr>
        <p:txBody>
          <a:bodyPr anchor="ctr"/>
          <a:lstStyle>
            <a:lvl1pPr marL="0" indent="0" algn="ctr">
              <a:buFontTx/>
              <a:buNone/>
              <a:defRPr>
                <a:solidFill>
                  <a:schemeClr val="tx1">
                    <a:lumMod val="85000"/>
                    <a:lumOff val="15000"/>
                  </a:schemeClr>
                </a:solidFill>
                <a:latin typeface="+mj-lt"/>
              </a:defRPr>
            </a:lvl1pPr>
            <a:lvl2pPr marL="457200" indent="0">
              <a:buFontTx/>
              <a:buNone/>
              <a:defRPr>
                <a:latin typeface="+mj-lt"/>
              </a:defRPr>
            </a:lvl2pPr>
            <a:lvl3pPr marL="914400" indent="0">
              <a:buFontTx/>
              <a:buNone/>
              <a:defRPr>
                <a:latin typeface="+mj-lt"/>
              </a:defRPr>
            </a:lvl3pPr>
            <a:lvl4pPr marL="1371600" indent="0">
              <a:buFontTx/>
              <a:buNone/>
              <a:defRPr>
                <a:latin typeface="+mj-lt"/>
              </a:defRPr>
            </a:lvl4pPr>
            <a:lvl5pPr marL="1828800" indent="0">
              <a:buFontTx/>
              <a:buNone/>
              <a:defRPr>
                <a:latin typeface="+mj-lt"/>
              </a:defRPr>
            </a:lvl5pPr>
          </a:lstStyle>
          <a:p>
            <a:pPr lvl="0"/>
            <a:r>
              <a:rPr lang="en-US" dirty="0"/>
              <a:t>EDIT MASTER TEXT STYLES</a:t>
            </a:r>
          </a:p>
        </p:txBody>
      </p:sp>
      <p:cxnSp>
        <p:nvCxnSpPr>
          <p:cNvPr id="10" name="Straight Connector 9">
            <a:extLst>
              <a:ext uri="{FF2B5EF4-FFF2-40B4-BE49-F238E27FC236}">
                <a16:creationId xmlns="" xmlns:a16="http://schemas.microsoft.com/office/drawing/2014/main" id="{7F3B21C4-891B-4675-93C7-B8CFDFCE2D49}"/>
              </a:ext>
            </a:extLst>
          </p:cNvPr>
          <p:cNvCxnSpPr/>
          <p:nvPr userDrawn="1"/>
        </p:nvCxnSpPr>
        <p:spPr>
          <a:xfrm>
            <a:off x="800100" y="136525"/>
            <a:ext cx="0" cy="54451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 xmlns:a16="http://schemas.microsoft.com/office/drawing/2014/main" id="{91675BAF-D646-4EBD-9041-7243BC3EFE53}"/>
              </a:ext>
            </a:extLst>
          </p:cNvPr>
          <p:cNvSpPr>
            <a:spLocks noGrp="1"/>
          </p:cNvSpPr>
          <p:nvPr>
            <p:ph type="body" sz="quarter" idx="14"/>
          </p:nvPr>
        </p:nvSpPr>
        <p:spPr>
          <a:xfrm>
            <a:off x="838200" y="673100"/>
            <a:ext cx="11098356" cy="360000"/>
          </a:xfrm>
        </p:spPr>
        <p:txBody>
          <a:bodyPr anchor="ctr">
            <a:noAutofit/>
          </a:bodyPr>
          <a:lstStyle>
            <a:lvl1pPr marL="0" indent="0">
              <a:buNone/>
              <a:defRPr sz="1600" b="1">
                <a:solidFill>
                  <a:schemeClr val="tx1">
                    <a:lumMod val="50000"/>
                    <a:lumOff val="50000"/>
                  </a:schemeClr>
                </a:solidFill>
                <a:latin typeface="+mj-lt"/>
              </a:defRPr>
            </a:lvl1pPr>
          </a:lstStyle>
          <a:p>
            <a:pPr lvl="0"/>
            <a:r>
              <a:rPr lang="en-US" dirty="0"/>
              <a:t>Edit Master text styles</a:t>
            </a:r>
          </a:p>
        </p:txBody>
      </p:sp>
      <p:sp>
        <p:nvSpPr>
          <p:cNvPr id="7" name="Text Placeholder 6">
            <a:extLst>
              <a:ext uri="{FF2B5EF4-FFF2-40B4-BE49-F238E27FC236}">
                <a16:creationId xmlns="" xmlns:a16="http://schemas.microsoft.com/office/drawing/2014/main" id="{2C266182-0602-4360-BF5F-BB29058F1866}"/>
              </a:ext>
            </a:extLst>
          </p:cNvPr>
          <p:cNvSpPr>
            <a:spLocks noGrp="1"/>
          </p:cNvSpPr>
          <p:nvPr>
            <p:ph type="body" sz="quarter" idx="16"/>
          </p:nvPr>
        </p:nvSpPr>
        <p:spPr>
          <a:xfrm>
            <a:off x="7436565" y="1266825"/>
            <a:ext cx="4500000" cy="360000"/>
          </a:xfrm>
        </p:spPr>
        <p:txBody>
          <a:bodyPr anchor="ctr">
            <a:noAutofit/>
          </a:bodyPr>
          <a:lstStyle>
            <a:lvl1pPr marL="0" indent="0" algn="ctr">
              <a:buFontTx/>
              <a:buNone/>
              <a:defRPr sz="2400" b="0" u="sng">
                <a:solidFill>
                  <a:schemeClr val="accent1">
                    <a:lumMod val="50000"/>
                  </a:schemeClr>
                </a:solidFill>
                <a:latin typeface="+mj-lt"/>
              </a:defRPr>
            </a:lvl1pPr>
          </a:lstStyle>
          <a:p>
            <a:pPr lvl="0"/>
            <a:r>
              <a:rPr lang="en-US" dirty="0"/>
              <a:t>Edit Master text styles</a:t>
            </a:r>
          </a:p>
        </p:txBody>
      </p:sp>
      <p:sp>
        <p:nvSpPr>
          <p:cNvPr id="12" name="TextBox 11">
            <a:extLst>
              <a:ext uri="{FF2B5EF4-FFF2-40B4-BE49-F238E27FC236}">
                <a16:creationId xmlns="" xmlns:a16="http://schemas.microsoft.com/office/drawing/2014/main" id="{13521C48-50A2-4F4F-9D47-38D314AA492C}"/>
              </a:ext>
            </a:extLst>
          </p:cNvPr>
          <p:cNvSpPr txBox="1"/>
          <p:nvPr userDrawn="1"/>
        </p:nvSpPr>
        <p:spPr>
          <a:xfrm>
            <a:off x="4485289" y="6581001"/>
            <a:ext cx="3221423" cy="276999"/>
          </a:xfrm>
          <a:prstGeom prst="rect">
            <a:avLst/>
          </a:prstGeom>
          <a:noFill/>
        </p:spPr>
        <p:txBody>
          <a:bodyPr wrap="square" rtlCol="0">
            <a:spAutoFit/>
          </a:bodyPr>
          <a:lstStyle/>
          <a:p>
            <a:pPr algn="ctr"/>
            <a:r>
              <a:rPr lang="fr-FR" sz="1200" dirty="0">
                <a:solidFill>
                  <a:srgbClr val="C00000"/>
                </a:solidFill>
                <a:latin typeface="+mj-lt"/>
              </a:rPr>
              <a:t>STRICTLY CONFIDENTIAL</a:t>
            </a:r>
          </a:p>
        </p:txBody>
      </p:sp>
    </p:spTree>
    <p:extLst>
      <p:ext uri="{BB962C8B-B14F-4D97-AF65-F5344CB8AC3E}">
        <p14:creationId xmlns:p14="http://schemas.microsoft.com/office/powerpoint/2010/main" val="3028000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78A4285D-9B0B-48B0-AF7A-9B0A79177A7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786" b="7786"/>
          <a:stretch/>
        </p:blipFill>
        <p:spPr>
          <a:xfrm>
            <a:off x="0" y="0"/>
            <a:ext cx="12192000" cy="6858000"/>
          </a:xfrm>
          <a:prstGeom prst="rect">
            <a:avLst/>
          </a:prstGeom>
        </p:spPr>
      </p:pic>
      <p:sp>
        <p:nvSpPr>
          <p:cNvPr id="7" name="Rectangle 6">
            <a:extLst>
              <a:ext uri="{FF2B5EF4-FFF2-40B4-BE49-F238E27FC236}">
                <a16:creationId xmlns="" xmlns:a16="http://schemas.microsoft.com/office/drawing/2014/main" id="{815C832F-3AA1-4F56-8499-D971745F49BB}"/>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 xmlns:a16="http://schemas.microsoft.com/office/drawing/2014/main" id="{4A7FBEDB-F929-4360-A40D-8ADDD79223F6}"/>
              </a:ext>
            </a:extLst>
          </p:cNvPr>
          <p:cNvSpPr/>
          <p:nvPr userDrawn="1"/>
        </p:nvSpPr>
        <p:spPr>
          <a:xfrm>
            <a:off x="0" y="4142306"/>
            <a:ext cx="1364343" cy="12758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bg1"/>
              </a:solidFill>
            </a:endParaRPr>
          </a:p>
        </p:txBody>
      </p:sp>
      <p:sp>
        <p:nvSpPr>
          <p:cNvPr id="9" name="Rectangle 8">
            <a:extLst>
              <a:ext uri="{FF2B5EF4-FFF2-40B4-BE49-F238E27FC236}">
                <a16:creationId xmlns="" xmlns:a16="http://schemas.microsoft.com/office/drawing/2014/main" id="{FEC741E5-65B5-4C33-BC80-B76A1A974119}"/>
              </a:ext>
            </a:extLst>
          </p:cNvPr>
          <p:cNvSpPr/>
          <p:nvPr userDrawn="1"/>
        </p:nvSpPr>
        <p:spPr>
          <a:xfrm>
            <a:off x="1799771" y="4142305"/>
            <a:ext cx="10392229" cy="12758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b="1">
              <a:solidFill>
                <a:schemeClr val="bg1"/>
              </a:solidFill>
            </a:endParaRPr>
          </a:p>
        </p:txBody>
      </p:sp>
      <p:sp>
        <p:nvSpPr>
          <p:cNvPr id="10" name="Text Placeholder 13">
            <a:extLst>
              <a:ext uri="{FF2B5EF4-FFF2-40B4-BE49-F238E27FC236}">
                <a16:creationId xmlns="" xmlns:a16="http://schemas.microsoft.com/office/drawing/2014/main" id="{E2A2A731-01F6-450C-8B56-2934AD02D99E}"/>
              </a:ext>
            </a:extLst>
          </p:cNvPr>
          <p:cNvSpPr>
            <a:spLocks noGrp="1"/>
          </p:cNvSpPr>
          <p:nvPr>
            <p:ph type="body" sz="quarter" idx="10"/>
          </p:nvPr>
        </p:nvSpPr>
        <p:spPr>
          <a:xfrm>
            <a:off x="0" y="4142077"/>
            <a:ext cx="1363663" cy="1275773"/>
          </a:xfrm>
          <a:solidFill>
            <a:schemeClr val="accent1">
              <a:lumMod val="50000"/>
            </a:schemeClr>
          </a:solidFill>
        </p:spPr>
        <p:txBody>
          <a:bodyPr anchor="ctr">
            <a:noAutofit/>
          </a:bodyPr>
          <a:lstStyle>
            <a:lvl1pPr marL="0" indent="0" algn="ctr">
              <a:buFontTx/>
              <a:buNone/>
              <a:defRPr sz="4800" b="1">
                <a:solidFill>
                  <a:schemeClr val="bg1"/>
                </a:solidFill>
                <a:latin typeface="+mj-lt"/>
              </a:defRPr>
            </a:lvl1pPr>
          </a:lstStyle>
          <a:p>
            <a:pPr lvl="0"/>
            <a:r>
              <a:rPr lang="en-US" dirty="0"/>
              <a:t>Edit Master text styles</a:t>
            </a:r>
          </a:p>
        </p:txBody>
      </p:sp>
      <p:sp>
        <p:nvSpPr>
          <p:cNvPr id="11" name="Text Placeholder 15">
            <a:extLst>
              <a:ext uri="{FF2B5EF4-FFF2-40B4-BE49-F238E27FC236}">
                <a16:creationId xmlns="" xmlns:a16="http://schemas.microsoft.com/office/drawing/2014/main" id="{A435F791-A150-4435-8A14-1373782C3DB4}"/>
              </a:ext>
            </a:extLst>
          </p:cNvPr>
          <p:cNvSpPr>
            <a:spLocks noGrp="1"/>
          </p:cNvSpPr>
          <p:nvPr>
            <p:ph type="body" sz="quarter" idx="11"/>
          </p:nvPr>
        </p:nvSpPr>
        <p:spPr>
          <a:xfrm>
            <a:off x="1800225" y="4142077"/>
            <a:ext cx="10391775" cy="1275773"/>
          </a:xfrm>
          <a:solidFill>
            <a:schemeClr val="tx1">
              <a:lumMod val="50000"/>
              <a:lumOff val="50000"/>
            </a:schemeClr>
          </a:solidFill>
        </p:spPr>
        <p:txBody>
          <a:bodyPr anchor="ctr">
            <a:normAutofit/>
          </a:bodyPr>
          <a:lstStyle>
            <a:lvl1pPr marL="0" indent="0">
              <a:buNone/>
              <a:defRPr sz="4800" b="1">
                <a:solidFill>
                  <a:schemeClr val="bg1"/>
                </a:solidFill>
                <a:latin typeface="+mj-lt"/>
              </a:defRPr>
            </a:lvl1pPr>
          </a:lstStyle>
          <a:p>
            <a:pPr lvl="0"/>
            <a:r>
              <a:rPr lang="en-US" dirty="0"/>
              <a:t>Edit Master text styles</a:t>
            </a:r>
          </a:p>
        </p:txBody>
      </p:sp>
    </p:spTree>
    <p:extLst>
      <p:ext uri="{BB962C8B-B14F-4D97-AF65-F5344CB8AC3E}">
        <p14:creationId xmlns:p14="http://schemas.microsoft.com/office/powerpoint/2010/main" val="86708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CB1F7FB-23F2-4397-9F5C-1778F3D6689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7" name="Rectangle 6">
            <a:extLst>
              <a:ext uri="{FF2B5EF4-FFF2-40B4-BE49-F238E27FC236}">
                <a16:creationId xmlns="" xmlns:a16="http://schemas.microsoft.com/office/drawing/2014/main" id="{815C832F-3AA1-4F56-8499-D971745F49BB}"/>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 xmlns:a16="http://schemas.microsoft.com/office/drawing/2014/main" id="{4A7FBEDB-F929-4360-A40D-8ADDD79223F6}"/>
              </a:ext>
            </a:extLst>
          </p:cNvPr>
          <p:cNvSpPr/>
          <p:nvPr userDrawn="1"/>
        </p:nvSpPr>
        <p:spPr>
          <a:xfrm>
            <a:off x="0" y="4142306"/>
            <a:ext cx="1364343" cy="12758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bg1"/>
              </a:solidFill>
            </a:endParaRPr>
          </a:p>
        </p:txBody>
      </p:sp>
      <p:sp>
        <p:nvSpPr>
          <p:cNvPr id="9" name="Rectangle 8">
            <a:extLst>
              <a:ext uri="{FF2B5EF4-FFF2-40B4-BE49-F238E27FC236}">
                <a16:creationId xmlns="" xmlns:a16="http://schemas.microsoft.com/office/drawing/2014/main" id="{FEC741E5-65B5-4C33-BC80-B76A1A974119}"/>
              </a:ext>
            </a:extLst>
          </p:cNvPr>
          <p:cNvSpPr/>
          <p:nvPr userDrawn="1"/>
        </p:nvSpPr>
        <p:spPr>
          <a:xfrm>
            <a:off x="1799771" y="4142305"/>
            <a:ext cx="10392229" cy="12758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b="1">
              <a:solidFill>
                <a:schemeClr val="bg1"/>
              </a:solidFill>
            </a:endParaRPr>
          </a:p>
        </p:txBody>
      </p:sp>
      <p:sp>
        <p:nvSpPr>
          <p:cNvPr id="10" name="Text Placeholder 13">
            <a:extLst>
              <a:ext uri="{FF2B5EF4-FFF2-40B4-BE49-F238E27FC236}">
                <a16:creationId xmlns="" xmlns:a16="http://schemas.microsoft.com/office/drawing/2014/main" id="{E2A2A731-01F6-450C-8B56-2934AD02D99E}"/>
              </a:ext>
            </a:extLst>
          </p:cNvPr>
          <p:cNvSpPr>
            <a:spLocks noGrp="1"/>
          </p:cNvSpPr>
          <p:nvPr>
            <p:ph type="body" sz="quarter" idx="10"/>
          </p:nvPr>
        </p:nvSpPr>
        <p:spPr>
          <a:xfrm>
            <a:off x="0" y="4142077"/>
            <a:ext cx="1363663" cy="1275773"/>
          </a:xfrm>
          <a:solidFill>
            <a:schemeClr val="accent1">
              <a:lumMod val="50000"/>
            </a:schemeClr>
          </a:solidFill>
        </p:spPr>
        <p:txBody>
          <a:bodyPr anchor="ctr">
            <a:noAutofit/>
          </a:bodyPr>
          <a:lstStyle>
            <a:lvl1pPr marL="0" indent="0" algn="ctr">
              <a:buFontTx/>
              <a:buNone/>
              <a:defRPr sz="4800" b="1">
                <a:solidFill>
                  <a:schemeClr val="bg1"/>
                </a:solidFill>
                <a:latin typeface="+mj-lt"/>
              </a:defRPr>
            </a:lvl1pPr>
          </a:lstStyle>
          <a:p>
            <a:pPr lvl="0"/>
            <a:r>
              <a:rPr lang="en-US" dirty="0"/>
              <a:t>Edit Master text styles</a:t>
            </a:r>
          </a:p>
        </p:txBody>
      </p:sp>
      <p:sp>
        <p:nvSpPr>
          <p:cNvPr id="11" name="Text Placeholder 15">
            <a:extLst>
              <a:ext uri="{FF2B5EF4-FFF2-40B4-BE49-F238E27FC236}">
                <a16:creationId xmlns="" xmlns:a16="http://schemas.microsoft.com/office/drawing/2014/main" id="{A435F791-A150-4435-8A14-1373782C3DB4}"/>
              </a:ext>
            </a:extLst>
          </p:cNvPr>
          <p:cNvSpPr>
            <a:spLocks noGrp="1"/>
          </p:cNvSpPr>
          <p:nvPr>
            <p:ph type="body" sz="quarter" idx="11"/>
          </p:nvPr>
        </p:nvSpPr>
        <p:spPr>
          <a:xfrm>
            <a:off x="1800225" y="4142077"/>
            <a:ext cx="10391775" cy="1275773"/>
          </a:xfrm>
          <a:solidFill>
            <a:schemeClr val="tx1">
              <a:lumMod val="50000"/>
              <a:lumOff val="50000"/>
            </a:schemeClr>
          </a:solidFill>
        </p:spPr>
        <p:txBody>
          <a:bodyPr anchor="ctr">
            <a:normAutofit/>
          </a:bodyPr>
          <a:lstStyle>
            <a:lvl1pPr marL="0" indent="0">
              <a:buNone/>
              <a:defRPr sz="4800" b="1">
                <a:solidFill>
                  <a:schemeClr val="bg1"/>
                </a:solidFill>
                <a:latin typeface="+mj-lt"/>
              </a:defRPr>
            </a:lvl1pPr>
          </a:lstStyle>
          <a:p>
            <a:pPr lvl="0"/>
            <a:r>
              <a:rPr lang="en-US" dirty="0"/>
              <a:t>Edit Master text styles</a:t>
            </a:r>
          </a:p>
        </p:txBody>
      </p:sp>
    </p:spTree>
    <p:extLst>
      <p:ext uri="{BB962C8B-B14F-4D97-AF65-F5344CB8AC3E}">
        <p14:creationId xmlns:p14="http://schemas.microsoft.com/office/powerpoint/2010/main" val="2301990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1DCA7BBA-4BDA-4831-8E1B-657F77A785D7}"/>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 xmlns:a16="http://schemas.microsoft.com/office/drawing/2014/main" id="{700A5265-66CD-43B0-A5F8-876E00712351}"/>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 xmlns:a16="http://schemas.microsoft.com/office/drawing/2014/main" id="{021A19D1-A5CA-4AFD-9014-29B6BDBC14B2}"/>
              </a:ext>
            </a:extLst>
          </p:cNvPr>
          <p:cNvSpPr/>
          <p:nvPr userDrawn="1"/>
        </p:nvSpPr>
        <p:spPr>
          <a:xfrm>
            <a:off x="0" y="4142306"/>
            <a:ext cx="1364343" cy="12758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bg1"/>
              </a:solidFill>
            </a:endParaRPr>
          </a:p>
        </p:txBody>
      </p:sp>
      <p:sp>
        <p:nvSpPr>
          <p:cNvPr id="14" name="Rectangle 13">
            <a:extLst>
              <a:ext uri="{FF2B5EF4-FFF2-40B4-BE49-F238E27FC236}">
                <a16:creationId xmlns="" xmlns:a16="http://schemas.microsoft.com/office/drawing/2014/main" id="{2E1AE43B-4003-4EF9-A4F1-5A08E4A8AFB6}"/>
              </a:ext>
            </a:extLst>
          </p:cNvPr>
          <p:cNvSpPr/>
          <p:nvPr userDrawn="1"/>
        </p:nvSpPr>
        <p:spPr>
          <a:xfrm>
            <a:off x="1799771" y="4142305"/>
            <a:ext cx="10392229" cy="12758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b="1">
              <a:solidFill>
                <a:schemeClr val="bg1"/>
              </a:solidFill>
            </a:endParaRPr>
          </a:p>
        </p:txBody>
      </p:sp>
      <p:sp>
        <p:nvSpPr>
          <p:cNvPr id="15" name="Text Placeholder 13">
            <a:extLst>
              <a:ext uri="{FF2B5EF4-FFF2-40B4-BE49-F238E27FC236}">
                <a16:creationId xmlns="" xmlns:a16="http://schemas.microsoft.com/office/drawing/2014/main" id="{4040EAFF-B56D-4811-BBE0-065DE2A8031C}"/>
              </a:ext>
            </a:extLst>
          </p:cNvPr>
          <p:cNvSpPr>
            <a:spLocks noGrp="1"/>
          </p:cNvSpPr>
          <p:nvPr>
            <p:ph type="body" sz="quarter" idx="10"/>
          </p:nvPr>
        </p:nvSpPr>
        <p:spPr>
          <a:xfrm>
            <a:off x="0" y="4142077"/>
            <a:ext cx="1363663" cy="1275773"/>
          </a:xfrm>
          <a:solidFill>
            <a:schemeClr val="accent1">
              <a:lumMod val="50000"/>
            </a:schemeClr>
          </a:solidFill>
        </p:spPr>
        <p:txBody>
          <a:bodyPr anchor="ctr">
            <a:noAutofit/>
          </a:bodyPr>
          <a:lstStyle>
            <a:lvl1pPr marL="0" indent="0" algn="ctr">
              <a:buFontTx/>
              <a:buNone/>
              <a:defRPr sz="4800" b="1">
                <a:solidFill>
                  <a:schemeClr val="bg1"/>
                </a:solidFill>
                <a:latin typeface="+mj-lt"/>
              </a:defRPr>
            </a:lvl1pPr>
          </a:lstStyle>
          <a:p>
            <a:pPr lvl="0"/>
            <a:r>
              <a:rPr lang="en-US" dirty="0"/>
              <a:t>Edit Master text styles</a:t>
            </a:r>
          </a:p>
        </p:txBody>
      </p:sp>
      <p:sp>
        <p:nvSpPr>
          <p:cNvPr id="16" name="Text Placeholder 15">
            <a:extLst>
              <a:ext uri="{FF2B5EF4-FFF2-40B4-BE49-F238E27FC236}">
                <a16:creationId xmlns="" xmlns:a16="http://schemas.microsoft.com/office/drawing/2014/main" id="{42D6AA58-96B7-4842-8E2B-9A7038A7DAC8}"/>
              </a:ext>
            </a:extLst>
          </p:cNvPr>
          <p:cNvSpPr>
            <a:spLocks noGrp="1"/>
          </p:cNvSpPr>
          <p:nvPr>
            <p:ph type="body" sz="quarter" idx="11"/>
          </p:nvPr>
        </p:nvSpPr>
        <p:spPr>
          <a:xfrm>
            <a:off x="1800225" y="4142077"/>
            <a:ext cx="10391775" cy="1275773"/>
          </a:xfrm>
          <a:solidFill>
            <a:schemeClr val="tx1">
              <a:lumMod val="50000"/>
              <a:lumOff val="50000"/>
            </a:schemeClr>
          </a:solidFill>
        </p:spPr>
        <p:txBody>
          <a:bodyPr anchor="ctr">
            <a:normAutofit/>
          </a:bodyPr>
          <a:lstStyle>
            <a:lvl1pPr marL="0" indent="0">
              <a:buNone/>
              <a:defRPr sz="4800" b="1">
                <a:solidFill>
                  <a:schemeClr val="bg1"/>
                </a:solidFill>
                <a:latin typeface="+mj-lt"/>
              </a:defRPr>
            </a:lvl1pPr>
          </a:lstStyle>
          <a:p>
            <a:pPr lvl="0"/>
            <a:r>
              <a:rPr lang="en-US" dirty="0"/>
              <a:t>Edit Master text styles</a:t>
            </a:r>
          </a:p>
        </p:txBody>
      </p:sp>
    </p:spTree>
    <p:extLst>
      <p:ext uri="{BB962C8B-B14F-4D97-AF65-F5344CB8AC3E}">
        <p14:creationId xmlns:p14="http://schemas.microsoft.com/office/powerpoint/2010/main" val="29675268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8BB6B0C-B2DD-4704-B966-352BC6D764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 xmlns:a16="http://schemas.microsoft.com/office/drawing/2014/main" id="{E04330EE-CA5A-46C0-AA11-D36EC77512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 xmlns:a16="http://schemas.microsoft.com/office/drawing/2014/main" id="{F922D462-F852-456F-AB28-3A389158D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D533E9-B628-4B0D-BE84-CEB78C96EFC4}" type="datetime1">
              <a:rPr lang="fr-FR" smtClean="0"/>
              <a:t>11/04/2018</a:t>
            </a:fld>
            <a:endParaRPr lang="fr-FR"/>
          </a:p>
        </p:txBody>
      </p:sp>
      <p:sp>
        <p:nvSpPr>
          <p:cNvPr id="5" name="Footer Placeholder 4">
            <a:extLst>
              <a:ext uri="{FF2B5EF4-FFF2-40B4-BE49-F238E27FC236}">
                <a16:creationId xmlns="" xmlns:a16="http://schemas.microsoft.com/office/drawing/2014/main" id="{B83798D6-3D9B-4943-9D9B-89A13BD8E3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a:extLst>
              <a:ext uri="{FF2B5EF4-FFF2-40B4-BE49-F238E27FC236}">
                <a16:creationId xmlns="" xmlns:a16="http://schemas.microsoft.com/office/drawing/2014/main" id="{A186B071-BA5B-4ECA-B40D-8DF481A1B1CD}"/>
              </a:ext>
            </a:extLst>
          </p:cNvPr>
          <p:cNvSpPr>
            <a:spLocks noGrp="1"/>
          </p:cNvSpPr>
          <p:nvPr>
            <p:ph type="sldNum" sz="quarter" idx="4"/>
          </p:nvPr>
        </p:nvSpPr>
        <p:spPr>
          <a:xfrm>
            <a:off x="11397393" y="6492875"/>
            <a:ext cx="794607" cy="365125"/>
          </a:xfrm>
          <a:prstGeom prst="rect">
            <a:avLst/>
          </a:prstGeom>
          <a:solidFill>
            <a:schemeClr val="accent1">
              <a:lumMod val="50000"/>
            </a:schemeClr>
          </a:solidFill>
        </p:spPr>
        <p:txBody>
          <a:bodyPr vert="horz" lIns="91440" tIns="45720" rIns="91440" bIns="45720" rtlCol="0" anchor="ctr"/>
          <a:lstStyle>
            <a:lvl1pPr algn="ctr">
              <a:defRPr sz="1200">
                <a:solidFill>
                  <a:schemeClr val="tx1">
                    <a:tint val="75000"/>
                  </a:schemeClr>
                </a:solidFill>
              </a:defRPr>
            </a:lvl1pPr>
          </a:lstStyle>
          <a:p>
            <a:fld id="{682609D7-2757-4CA8-9F51-447062EF4012}" type="slidenum">
              <a:rPr lang="fr-FR" smtClean="0"/>
              <a:pPr/>
              <a:t>‹#›</a:t>
            </a:fld>
            <a:endParaRPr lang="fr-FR" dirty="0"/>
          </a:p>
        </p:txBody>
      </p:sp>
      <p:sp>
        <p:nvSpPr>
          <p:cNvPr id="7" name="object 27">
            <a:extLst>
              <a:ext uri="{FF2B5EF4-FFF2-40B4-BE49-F238E27FC236}">
                <a16:creationId xmlns="" xmlns:a16="http://schemas.microsoft.com/office/drawing/2014/main" id="{D818F935-9AA4-4E93-BD05-493AADC7A025}"/>
              </a:ext>
            </a:extLst>
          </p:cNvPr>
          <p:cNvSpPr>
            <a:spLocks noChangeAspect="1"/>
          </p:cNvSpPr>
          <p:nvPr userDrawn="1"/>
        </p:nvSpPr>
        <p:spPr>
          <a:xfrm>
            <a:off x="11113686" y="0"/>
            <a:ext cx="1078314" cy="1440000"/>
          </a:xfrm>
          <a:prstGeom prst="rect">
            <a:avLst/>
          </a:prstGeom>
          <a:blipFill>
            <a:blip r:embed="rId9" cstate="print"/>
            <a:stretch>
              <a:fillRect/>
            </a:stretch>
          </a:blipFill>
        </p:spPr>
        <p:txBody>
          <a:bodyPr wrap="square" lIns="0" tIns="0" rIns="0" bIns="0" rtlCol="0"/>
          <a:lstStyle/>
          <a:p>
            <a:endParaRPr/>
          </a:p>
        </p:txBody>
      </p:sp>
      <p:pic>
        <p:nvPicPr>
          <p:cNvPr id="8" name="Picture 7">
            <a:extLst>
              <a:ext uri="{FF2B5EF4-FFF2-40B4-BE49-F238E27FC236}">
                <a16:creationId xmlns="" xmlns:a16="http://schemas.microsoft.com/office/drawing/2014/main" id="{2408C0F6-8E91-4A7F-A500-D9BAE193438B}"/>
              </a:ext>
            </a:extLst>
          </p:cNvPr>
          <p:cNvPicPr>
            <a:picLocks noChangeAspect="1"/>
          </p:cNvPicPr>
          <p:nvPr userDrawn="1"/>
        </p:nvPicPr>
        <p:blipFill>
          <a:blip r:embed="rId10"/>
          <a:stretch>
            <a:fillRect/>
          </a:stretch>
        </p:blipFill>
        <p:spPr>
          <a:xfrm>
            <a:off x="-150038" y="6217870"/>
            <a:ext cx="826606" cy="792100"/>
          </a:xfrm>
          <a:prstGeom prst="rect">
            <a:avLst/>
          </a:prstGeom>
        </p:spPr>
      </p:pic>
    </p:spTree>
    <p:extLst>
      <p:ext uri="{BB962C8B-B14F-4D97-AF65-F5344CB8AC3E}">
        <p14:creationId xmlns:p14="http://schemas.microsoft.com/office/powerpoint/2010/main" val="1879170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2" r:id="rId4"/>
    <p:sldLayoutId id="2147483663" r:id="rId5"/>
    <p:sldLayoutId id="2147483668" r:id="rId6"/>
    <p:sldLayoutId id="2147483666"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png"/><Relationship Id="rId5" Type="http://schemas.openxmlformats.org/officeDocument/2006/relationships/image" Target="../media/image44.jpeg"/><Relationship Id="rId6" Type="http://schemas.openxmlformats.org/officeDocument/2006/relationships/image" Target="../media/image45.jpeg"/><Relationship Id="rId7" Type="http://schemas.openxmlformats.org/officeDocument/2006/relationships/image" Target="../media/image46.png"/><Relationship Id="rId8" Type="http://schemas.openxmlformats.org/officeDocument/2006/relationships/image" Target="../media/image47.jpeg"/><Relationship Id="rId9" Type="http://schemas.openxmlformats.org/officeDocument/2006/relationships/image" Target="../media/image48.jpeg"/><Relationship Id="rId10" Type="http://schemas.openxmlformats.org/officeDocument/2006/relationships/image" Target="../media/image49.png"/><Relationship Id="rId11"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jp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8.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2.jpg"/><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9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cdn-images-1.medium.com/max/1400/1*nDUk3I39sIkThiIyoE-9Vg.png">
            <a:extLst>
              <a:ext uri="{FF2B5EF4-FFF2-40B4-BE49-F238E27FC236}">
                <a16:creationId xmlns="" xmlns:a16="http://schemas.microsoft.com/office/drawing/2014/main" id="{633BC343-5949-47D3-8D08-6F179E4884FC}"/>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1773" t="9786" r="12722" b="56452"/>
          <a:stretch/>
        </p:blipFill>
        <p:spPr bwMode="auto">
          <a:xfrm>
            <a:off x="10264921" y="6044444"/>
            <a:ext cx="1834859" cy="615335"/>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7">
            <a:extLst>
              <a:ext uri="{FF2B5EF4-FFF2-40B4-BE49-F238E27FC236}">
                <a16:creationId xmlns="" xmlns:a16="http://schemas.microsoft.com/office/drawing/2014/main" id="{A939DE1B-862E-4177-8D59-11038AF92A32}"/>
              </a:ext>
            </a:extLst>
          </p:cNvPr>
          <p:cNvSpPr/>
          <p:nvPr/>
        </p:nvSpPr>
        <p:spPr>
          <a:xfrm>
            <a:off x="3084080" y="857692"/>
            <a:ext cx="6023841" cy="2104335"/>
          </a:xfrm>
          <a:prstGeom prst="rect">
            <a:avLst/>
          </a:prstGeom>
          <a:blipFill>
            <a:blip r:embed="rId3" cstate="print"/>
            <a:stretch>
              <a:fillRect/>
            </a:stretch>
          </a:blipFill>
        </p:spPr>
        <p:txBody>
          <a:bodyPr wrap="square" lIns="0" tIns="0" rIns="0" bIns="0" rtlCol="0"/>
          <a:lstStyle/>
          <a:p>
            <a:endParaRPr/>
          </a:p>
        </p:txBody>
      </p:sp>
      <p:sp>
        <p:nvSpPr>
          <p:cNvPr id="2" name="TextBox 1">
            <a:extLst>
              <a:ext uri="{FF2B5EF4-FFF2-40B4-BE49-F238E27FC236}">
                <a16:creationId xmlns="" xmlns:a16="http://schemas.microsoft.com/office/drawing/2014/main" id="{40893E32-86DF-4FD3-B025-A618C9064574}"/>
              </a:ext>
            </a:extLst>
          </p:cNvPr>
          <p:cNvSpPr txBox="1"/>
          <p:nvPr/>
        </p:nvSpPr>
        <p:spPr>
          <a:xfrm>
            <a:off x="266699" y="3829050"/>
            <a:ext cx="4962526" cy="923330"/>
          </a:xfrm>
          <a:prstGeom prst="rect">
            <a:avLst/>
          </a:prstGeom>
          <a:noFill/>
        </p:spPr>
        <p:txBody>
          <a:bodyPr wrap="square" rtlCol="0">
            <a:spAutoFit/>
          </a:bodyPr>
          <a:lstStyle/>
          <a:p>
            <a:r>
              <a:rPr lang="en-US" sz="5400" b="1" dirty="0">
                <a:solidFill>
                  <a:schemeClr val="bg1"/>
                </a:solidFill>
                <a:latin typeface="Avenir Black" charset="0"/>
                <a:ea typeface="Avenir Black" charset="0"/>
                <a:cs typeface="Avenir Black" charset="0"/>
              </a:rPr>
              <a:t>Investor Deck</a:t>
            </a:r>
          </a:p>
        </p:txBody>
      </p:sp>
      <p:sp>
        <p:nvSpPr>
          <p:cNvPr id="5" name="TextBox 4">
            <a:extLst>
              <a:ext uri="{FF2B5EF4-FFF2-40B4-BE49-F238E27FC236}">
                <a16:creationId xmlns="" xmlns:a16="http://schemas.microsoft.com/office/drawing/2014/main" id="{3BB066FF-5277-467E-9F95-8FD30CB76AC2}"/>
              </a:ext>
            </a:extLst>
          </p:cNvPr>
          <p:cNvSpPr txBox="1"/>
          <p:nvPr/>
        </p:nvSpPr>
        <p:spPr>
          <a:xfrm>
            <a:off x="266699" y="4680466"/>
            <a:ext cx="3295650" cy="369332"/>
          </a:xfrm>
          <a:prstGeom prst="rect">
            <a:avLst/>
          </a:prstGeom>
          <a:noFill/>
        </p:spPr>
        <p:txBody>
          <a:bodyPr wrap="square" rtlCol="0">
            <a:spAutoFit/>
          </a:bodyPr>
          <a:lstStyle/>
          <a:p>
            <a:r>
              <a:rPr lang="fr-FR" dirty="0">
                <a:solidFill>
                  <a:schemeClr val="bg1"/>
                </a:solidFill>
                <a:latin typeface="Avenir Book" charset="0"/>
                <a:ea typeface="Avenir Book" charset="0"/>
                <a:cs typeface="Avenir Book" charset="0"/>
              </a:rPr>
              <a:t>April 2018</a:t>
            </a:r>
          </a:p>
        </p:txBody>
      </p:sp>
      <p:sp>
        <p:nvSpPr>
          <p:cNvPr id="6" name="Rectangle 5">
            <a:extLst>
              <a:ext uri="{FF2B5EF4-FFF2-40B4-BE49-F238E27FC236}">
                <a16:creationId xmlns="" xmlns:a16="http://schemas.microsoft.com/office/drawing/2014/main" id="{485D4869-06A7-47D6-976E-15ACB4C0B860}"/>
              </a:ext>
            </a:extLst>
          </p:cNvPr>
          <p:cNvSpPr/>
          <p:nvPr/>
        </p:nvSpPr>
        <p:spPr>
          <a:xfrm>
            <a:off x="0" y="6195527"/>
            <a:ext cx="587829" cy="662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26966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 xmlns:a16="http://schemas.microsoft.com/office/drawing/2014/main" id="{E41E78A6-54DB-4C39-A981-13E2156AEDEE}"/>
              </a:ext>
            </a:extLst>
          </p:cNvPr>
          <p:cNvSpPr>
            <a:spLocks noGrp="1"/>
          </p:cNvSpPr>
          <p:nvPr>
            <p:ph type="title"/>
          </p:nvPr>
        </p:nvSpPr>
        <p:spPr/>
        <p:txBody>
          <a:bodyPr/>
          <a:lstStyle/>
          <a:p>
            <a:r>
              <a:rPr lang="fr-FR" dirty="0" smtClean="0">
                <a:latin typeface="Avenir Medium" charset="0"/>
                <a:ea typeface="Avenir Medium" charset="0"/>
                <a:cs typeface="Avenir Medium" charset="0"/>
              </a:rPr>
              <a:t>TECHNICAL </a:t>
            </a:r>
            <a:r>
              <a:rPr lang="fr-FR" dirty="0">
                <a:latin typeface="Avenir Medium" charset="0"/>
                <a:ea typeface="Avenir Medium" charset="0"/>
                <a:cs typeface="Avenir Medium" charset="0"/>
              </a:rPr>
              <a:t>ARCHITECTURE OF CAPTIVE PORTAL</a:t>
            </a:r>
          </a:p>
        </p:txBody>
      </p:sp>
      <p:sp>
        <p:nvSpPr>
          <p:cNvPr id="4" name="Slide Number Placeholder 3">
            <a:extLst>
              <a:ext uri="{FF2B5EF4-FFF2-40B4-BE49-F238E27FC236}">
                <a16:creationId xmlns="" xmlns:a16="http://schemas.microsoft.com/office/drawing/2014/main" id="{F2CC8C81-5C50-493A-9521-E5D9F0630BE0}"/>
              </a:ext>
            </a:extLst>
          </p:cNvPr>
          <p:cNvSpPr>
            <a:spLocks noGrp="1"/>
          </p:cNvSpPr>
          <p:nvPr>
            <p:ph type="sldNum" sz="quarter" idx="12"/>
          </p:nvPr>
        </p:nvSpPr>
        <p:spPr/>
        <p:txBody>
          <a:bodyPr/>
          <a:lstStyle/>
          <a:p>
            <a:fld id="{682609D7-2757-4CA8-9F51-447062EF4012}" type="slidenum">
              <a:rPr lang="fr-FR" smtClean="0"/>
              <a:pPr/>
              <a:t>10</a:t>
            </a:fld>
            <a:endParaRPr lang="fr-FR"/>
          </a:p>
        </p:txBody>
      </p:sp>
      <p:sp>
        <p:nvSpPr>
          <p:cNvPr id="37" name="Text Placeholder 36">
            <a:extLst>
              <a:ext uri="{FF2B5EF4-FFF2-40B4-BE49-F238E27FC236}">
                <a16:creationId xmlns="" xmlns:a16="http://schemas.microsoft.com/office/drawing/2014/main" id="{0805455A-6198-40CB-95B9-61190172BF41}"/>
              </a:ext>
            </a:extLst>
          </p:cNvPr>
          <p:cNvSpPr>
            <a:spLocks noGrp="1"/>
          </p:cNvSpPr>
          <p:nvPr>
            <p:ph type="body" sz="quarter" idx="13"/>
          </p:nvPr>
        </p:nvSpPr>
        <p:spPr/>
        <p:txBody>
          <a:bodyPr/>
          <a:lstStyle/>
          <a:p>
            <a:r>
              <a:rPr lang="fr-FR" dirty="0"/>
              <a:t>2.3</a:t>
            </a:r>
          </a:p>
        </p:txBody>
      </p:sp>
      <p:sp>
        <p:nvSpPr>
          <p:cNvPr id="38" name="Text Placeholder 37">
            <a:extLst>
              <a:ext uri="{FF2B5EF4-FFF2-40B4-BE49-F238E27FC236}">
                <a16:creationId xmlns="" xmlns:a16="http://schemas.microsoft.com/office/drawing/2014/main" id="{BF8B890A-8CB8-406E-B021-3620500317F3}"/>
              </a:ext>
            </a:extLst>
          </p:cNvPr>
          <p:cNvSpPr>
            <a:spLocks noGrp="1"/>
          </p:cNvSpPr>
          <p:nvPr>
            <p:ph type="body" sz="quarter" idx="14"/>
          </p:nvPr>
        </p:nvSpPr>
        <p:spPr/>
        <p:txBody>
          <a:bodyPr/>
          <a:lstStyle/>
          <a:p>
            <a:r>
              <a:rPr lang="en-US" dirty="0" err="1">
                <a:latin typeface="Avenir Book" charset="0"/>
                <a:ea typeface="Avenir Book" charset="0"/>
                <a:cs typeface="Avenir Book" charset="0"/>
              </a:rPr>
              <a:t>Plug&amp;Play</a:t>
            </a:r>
            <a:r>
              <a:rPr lang="en-US" dirty="0">
                <a:latin typeface="Avenir Book" charset="0"/>
                <a:ea typeface="Avenir Book" charset="0"/>
                <a:cs typeface="Avenir Book" charset="0"/>
              </a:rPr>
              <a:t> 100% cloud based portal</a:t>
            </a:r>
          </a:p>
        </p:txBody>
      </p:sp>
      <p:grpSp>
        <p:nvGrpSpPr>
          <p:cNvPr id="114" name="Group 113">
            <a:extLst>
              <a:ext uri="{FF2B5EF4-FFF2-40B4-BE49-F238E27FC236}">
                <a16:creationId xmlns="" xmlns:a16="http://schemas.microsoft.com/office/drawing/2014/main" id="{B5EE06D7-9821-49FC-8743-970D60437666}"/>
              </a:ext>
            </a:extLst>
          </p:cNvPr>
          <p:cNvGrpSpPr/>
          <p:nvPr/>
        </p:nvGrpSpPr>
        <p:grpSpPr>
          <a:xfrm>
            <a:off x="1258797" y="1266825"/>
            <a:ext cx="9674407" cy="5277711"/>
            <a:chOff x="432764" y="1423048"/>
            <a:chExt cx="9674407" cy="5277711"/>
          </a:xfrm>
        </p:grpSpPr>
        <p:pic>
          <p:nvPicPr>
            <p:cNvPr id="78" name="Picture 77">
              <a:extLst>
                <a:ext uri="{FF2B5EF4-FFF2-40B4-BE49-F238E27FC236}">
                  <a16:creationId xmlns="" xmlns:a16="http://schemas.microsoft.com/office/drawing/2014/main" id="{151878E0-F01D-4DC8-8EE8-C61C48084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760" y="4877553"/>
              <a:ext cx="958320" cy="958320"/>
            </a:xfrm>
            <a:prstGeom prst="rect">
              <a:avLst/>
            </a:prstGeom>
          </p:spPr>
        </p:pic>
        <p:grpSp>
          <p:nvGrpSpPr>
            <p:cNvPr id="80" name="Group 79">
              <a:extLst>
                <a:ext uri="{FF2B5EF4-FFF2-40B4-BE49-F238E27FC236}">
                  <a16:creationId xmlns="" xmlns:a16="http://schemas.microsoft.com/office/drawing/2014/main" id="{E35CD91D-6E62-4392-9A13-A6BDF46F7F04}"/>
                </a:ext>
              </a:extLst>
            </p:cNvPr>
            <p:cNvGrpSpPr>
              <a:grpSpLocks noChangeAspect="1"/>
            </p:cNvGrpSpPr>
            <p:nvPr/>
          </p:nvGrpSpPr>
          <p:grpSpPr>
            <a:xfrm>
              <a:off x="1698760" y="1747587"/>
              <a:ext cx="958320" cy="958320"/>
              <a:chOff x="791355" y="1569674"/>
              <a:chExt cx="2773130" cy="2773130"/>
            </a:xfrm>
          </p:grpSpPr>
          <p:grpSp>
            <p:nvGrpSpPr>
              <p:cNvPr id="33" name="Group 32">
                <a:extLst>
                  <a:ext uri="{FF2B5EF4-FFF2-40B4-BE49-F238E27FC236}">
                    <a16:creationId xmlns="" xmlns:a16="http://schemas.microsoft.com/office/drawing/2014/main" id="{BE119D2B-0916-463E-A3C7-6CF1BDD9FB28}"/>
                  </a:ext>
                </a:extLst>
              </p:cNvPr>
              <p:cNvGrpSpPr>
                <a:grpSpLocks noChangeAspect="1"/>
              </p:cNvGrpSpPr>
              <p:nvPr/>
            </p:nvGrpSpPr>
            <p:grpSpPr>
              <a:xfrm>
                <a:off x="791355" y="1569674"/>
                <a:ext cx="2773130" cy="2773130"/>
                <a:chOff x="3494814" y="827814"/>
                <a:chExt cx="5202371" cy="5202371"/>
              </a:xfrm>
            </p:grpSpPr>
            <p:pic>
              <p:nvPicPr>
                <p:cNvPr id="25" name="Picture 24">
                  <a:extLst>
                    <a:ext uri="{FF2B5EF4-FFF2-40B4-BE49-F238E27FC236}">
                      <a16:creationId xmlns="" xmlns:a16="http://schemas.microsoft.com/office/drawing/2014/main" id="{7770121F-9240-40C2-8109-B87F9229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814" y="827814"/>
                  <a:ext cx="5202371" cy="5202371"/>
                </a:xfrm>
                <a:prstGeom prst="rect">
                  <a:avLst/>
                </a:prstGeom>
              </p:spPr>
            </p:pic>
            <p:sp>
              <p:nvSpPr>
                <p:cNvPr id="26" name="Rectangle 25">
                  <a:extLst>
                    <a:ext uri="{FF2B5EF4-FFF2-40B4-BE49-F238E27FC236}">
                      <a16:creationId xmlns="" xmlns:a16="http://schemas.microsoft.com/office/drawing/2014/main" id="{AB776FCF-A0B2-456D-96A0-05A6CE407DB7}"/>
                    </a:ext>
                  </a:extLst>
                </p:cNvPr>
                <p:cNvSpPr/>
                <p:nvPr/>
              </p:nvSpPr>
              <p:spPr>
                <a:xfrm>
                  <a:off x="4958664" y="1975478"/>
                  <a:ext cx="2322045" cy="2904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9" name="Picture 78">
                <a:extLst>
                  <a:ext uri="{FF2B5EF4-FFF2-40B4-BE49-F238E27FC236}">
                    <a16:creationId xmlns="" xmlns:a16="http://schemas.microsoft.com/office/drawing/2014/main" id="{6BBC5BCB-4124-47A3-A7D7-B82BA218D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2725" y="2279289"/>
                <a:ext cx="1250391" cy="1250391"/>
              </a:xfrm>
              <a:prstGeom prst="rect">
                <a:avLst/>
              </a:prstGeom>
            </p:spPr>
          </p:pic>
        </p:grpSp>
        <p:grpSp>
          <p:nvGrpSpPr>
            <p:cNvPr id="84" name="Group 83">
              <a:extLst>
                <a:ext uri="{FF2B5EF4-FFF2-40B4-BE49-F238E27FC236}">
                  <a16:creationId xmlns="" xmlns:a16="http://schemas.microsoft.com/office/drawing/2014/main" id="{1CDCF726-3460-4F93-A3CA-0521E11D2EC7}"/>
                </a:ext>
              </a:extLst>
            </p:cNvPr>
            <p:cNvGrpSpPr>
              <a:grpSpLocks noChangeAspect="1"/>
            </p:cNvGrpSpPr>
            <p:nvPr/>
          </p:nvGrpSpPr>
          <p:grpSpPr>
            <a:xfrm>
              <a:off x="5606884" y="2364288"/>
              <a:ext cx="424368" cy="424368"/>
              <a:chOff x="6643846" y="2373182"/>
              <a:chExt cx="2595404" cy="2595404"/>
            </a:xfrm>
          </p:grpSpPr>
          <p:grpSp>
            <p:nvGrpSpPr>
              <p:cNvPr id="83" name="Group 82">
                <a:extLst>
                  <a:ext uri="{FF2B5EF4-FFF2-40B4-BE49-F238E27FC236}">
                    <a16:creationId xmlns="" xmlns:a16="http://schemas.microsoft.com/office/drawing/2014/main" id="{7CCA89A7-28C5-4657-8EA2-8CBF9515F3FC}"/>
                  </a:ext>
                </a:extLst>
              </p:cNvPr>
              <p:cNvGrpSpPr/>
              <p:nvPr/>
            </p:nvGrpSpPr>
            <p:grpSpPr>
              <a:xfrm>
                <a:off x="6643846" y="2373182"/>
                <a:ext cx="2595404" cy="2595404"/>
                <a:chOff x="6643846" y="2373182"/>
                <a:chExt cx="2595404" cy="2595404"/>
              </a:xfrm>
            </p:grpSpPr>
            <p:pic>
              <p:nvPicPr>
                <p:cNvPr id="57" name="Picture 56">
                  <a:extLst>
                    <a:ext uri="{FF2B5EF4-FFF2-40B4-BE49-F238E27FC236}">
                      <a16:creationId xmlns="" xmlns:a16="http://schemas.microsoft.com/office/drawing/2014/main" id="{F5B702E9-CE29-48FE-8A75-46DA4412F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846" y="2373182"/>
                  <a:ext cx="2595404" cy="2595404"/>
                </a:xfrm>
                <a:prstGeom prst="rect">
                  <a:avLst/>
                </a:prstGeom>
              </p:spPr>
            </p:pic>
            <p:sp>
              <p:nvSpPr>
                <p:cNvPr id="81" name="Rectangle 80">
                  <a:extLst>
                    <a:ext uri="{FF2B5EF4-FFF2-40B4-BE49-F238E27FC236}">
                      <a16:creationId xmlns="" xmlns:a16="http://schemas.microsoft.com/office/drawing/2014/main" id="{F1FF7FAA-6AD9-4EFF-B160-53B8AB622236}"/>
                    </a:ext>
                  </a:extLst>
                </p:cNvPr>
                <p:cNvSpPr/>
                <p:nvPr/>
              </p:nvSpPr>
              <p:spPr>
                <a:xfrm>
                  <a:off x="7203287" y="3638215"/>
                  <a:ext cx="1489978" cy="1191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1" name="Picture 20">
                <a:extLst>
                  <a:ext uri="{FF2B5EF4-FFF2-40B4-BE49-F238E27FC236}">
                    <a16:creationId xmlns="" xmlns:a16="http://schemas.microsoft.com/office/drawing/2014/main" id="{43FDF74A-41C8-4821-AA6F-7364144575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3863" y="3634139"/>
                <a:ext cx="1195370" cy="1195370"/>
              </a:xfrm>
              <a:prstGeom prst="rect">
                <a:avLst/>
              </a:prstGeom>
            </p:spPr>
          </p:pic>
        </p:grpSp>
        <p:sp>
          <p:nvSpPr>
            <p:cNvPr id="90" name="TextBox 89">
              <a:extLst>
                <a:ext uri="{FF2B5EF4-FFF2-40B4-BE49-F238E27FC236}">
                  <a16:creationId xmlns="" xmlns:a16="http://schemas.microsoft.com/office/drawing/2014/main" id="{C2FB6DB4-2557-41FB-9AB1-2803470C329D}"/>
                </a:ext>
              </a:extLst>
            </p:cNvPr>
            <p:cNvSpPr txBox="1"/>
            <p:nvPr/>
          </p:nvSpPr>
          <p:spPr>
            <a:xfrm>
              <a:off x="1422192" y="1423048"/>
              <a:ext cx="1511456" cy="307777"/>
            </a:xfrm>
            <a:prstGeom prst="rect">
              <a:avLst/>
            </a:prstGeom>
            <a:noFill/>
          </p:spPr>
          <p:txBody>
            <a:bodyPr wrap="square" rtlCol="0">
              <a:spAutoFit/>
            </a:bodyPr>
            <a:lstStyle/>
            <a:p>
              <a:pPr algn="ctr"/>
              <a:r>
                <a:rPr lang="fr-FR" sz="1400" b="1" dirty="0">
                  <a:solidFill>
                    <a:schemeClr val="accent1">
                      <a:lumMod val="50000"/>
                    </a:schemeClr>
                  </a:solidFill>
                </a:rPr>
                <a:t>Wifi User</a:t>
              </a:r>
            </a:p>
          </p:txBody>
        </p:sp>
        <p:sp>
          <p:nvSpPr>
            <p:cNvPr id="91" name="TextBox 90">
              <a:extLst>
                <a:ext uri="{FF2B5EF4-FFF2-40B4-BE49-F238E27FC236}">
                  <a16:creationId xmlns="" xmlns:a16="http://schemas.microsoft.com/office/drawing/2014/main" id="{7F16104C-C11C-4A74-8C6B-5D8E2826C448}"/>
                </a:ext>
              </a:extLst>
            </p:cNvPr>
            <p:cNvSpPr txBox="1"/>
            <p:nvPr/>
          </p:nvSpPr>
          <p:spPr>
            <a:xfrm>
              <a:off x="432764" y="3638156"/>
              <a:ext cx="1249137" cy="523220"/>
            </a:xfrm>
            <a:prstGeom prst="rect">
              <a:avLst/>
            </a:prstGeom>
            <a:noFill/>
          </p:spPr>
          <p:txBody>
            <a:bodyPr wrap="square" rtlCol="0">
              <a:spAutoFit/>
            </a:bodyPr>
            <a:lstStyle/>
            <a:p>
              <a:pPr algn="ctr"/>
              <a:r>
                <a:rPr lang="fr-FR" sz="1400" dirty="0">
                  <a:solidFill>
                    <a:schemeClr val="accent1">
                      <a:lumMod val="50000"/>
                    </a:schemeClr>
                  </a:solidFill>
                </a:rPr>
                <a:t>Wifi Access Point</a:t>
              </a:r>
            </a:p>
          </p:txBody>
        </p:sp>
        <p:sp>
          <p:nvSpPr>
            <p:cNvPr id="92" name="TextBox 91">
              <a:extLst>
                <a:ext uri="{FF2B5EF4-FFF2-40B4-BE49-F238E27FC236}">
                  <a16:creationId xmlns="" xmlns:a16="http://schemas.microsoft.com/office/drawing/2014/main" id="{0D0D94FA-E55D-4C11-A8A9-855A53DC9066}"/>
                </a:ext>
              </a:extLst>
            </p:cNvPr>
            <p:cNvSpPr txBox="1"/>
            <p:nvPr/>
          </p:nvSpPr>
          <p:spPr>
            <a:xfrm>
              <a:off x="1422192" y="5831698"/>
              <a:ext cx="1511456" cy="307777"/>
            </a:xfrm>
            <a:prstGeom prst="rect">
              <a:avLst/>
            </a:prstGeom>
            <a:noFill/>
          </p:spPr>
          <p:txBody>
            <a:bodyPr wrap="square" rtlCol="0">
              <a:spAutoFit/>
            </a:bodyPr>
            <a:lstStyle/>
            <a:p>
              <a:pPr algn="ctr"/>
              <a:r>
                <a:rPr lang="fr-FR" sz="1400" b="1">
                  <a:solidFill>
                    <a:schemeClr val="accent1">
                      <a:lumMod val="50000"/>
                    </a:schemeClr>
                  </a:solidFill>
                </a:rPr>
                <a:t>Internet</a:t>
              </a:r>
              <a:endParaRPr lang="fr-FR" sz="1400" b="1" dirty="0">
                <a:solidFill>
                  <a:schemeClr val="accent1">
                    <a:lumMod val="50000"/>
                  </a:schemeClr>
                </a:solidFill>
              </a:endParaRPr>
            </a:p>
          </p:txBody>
        </p:sp>
        <p:sp>
          <p:nvSpPr>
            <p:cNvPr id="93" name="TextBox 92">
              <a:extLst>
                <a:ext uri="{FF2B5EF4-FFF2-40B4-BE49-F238E27FC236}">
                  <a16:creationId xmlns="" xmlns:a16="http://schemas.microsoft.com/office/drawing/2014/main" id="{FA473200-0057-4DA1-9ABA-B01220F3BFD1}"/>
                </a:ext>
              </a:extLst>
            </p:cNvPr>
            <p:cNvSpPr txBox="1"/>
            <p:nvPr/>
          </p:nvSpPr>
          <p:spPr>
            <a:xfrm>
              <a:off x="2444056" y="4304378"/>
              <a:ext cx="1249137" cy="540000"/>
            </a:xfrm>
            <a:prstGeom prst="rect">
              <a:avLst/>
            </a:prstGeom>
            <a:noFill/>
          </p:spPr>
          <p:txBody>
            <a:bodyPr wrap="square" rtlCol="0">
              <a:spAutoFit/>
            </a:bodyPr>
            <a:lstStyle/>
            <a:p>
              <a:pPr algn="ctr"/>
              <a:r>
                <a:rPr lang="fr-FR" sz="1400" dirty="0">
                  <a:solidFill>
                    <a:schemeClr val="accent1">
                      <a:lumMod val="50000"/>
                    </a:schemeClr>
                  </a:solidFill>
                </a:rPr>
                <a:t>Internet Traffic</a:t>
              </a:r>
            </a:p>
          </p:txBody>
        </p:sp>
        <p:sp>
          <p:nvSpPr>
            <p:cNvPr id="94" name="TextBox 93">
              <a:extLst>
                <a:ext uri="{FF2B5EF4-FFF2-40B4-BE49-F238E27FC236}">
                  <a16:creationId xmlns="" xmlns:a16="http://schemas.microsoft.com/office/drawing/2014/main" id="{DC4D76A9-69CB-4890-9B13-1F50051F745E}"/>
                </a:ext>
              </a:extLst>
            </p:cNvPr>
            <p:cNvSpPr txBox="1"/>
            <p:nvPr/>
          </p:nvSpPr>
          <p:spPr>
            <a:xfrm>
              <a:off x="5063340" y="4268979"/>
              <a:ext cx="1511456" cy="307777"/>
            </a:xfrm>
            <a:prstGeom prst="rect">
              <a:avLst/>
            </a:prstGeom>
            <a:noFill/>
          </p:spPr>
          <p:txBody>
            <a:bodyPr wrap="square" rtlCol="0">
              <a:spAutoFit/>
            </a:bodyPr>
            <a:lstStyle/>
            <a:p>
              <a:pPr algn="ctr"/>
              <a:r>
                <a:rPr lang="fr-FR" sz="1400" dirty="0">
                  <a:solidFill>
                    <a:schemeClr val="accent1">
                      <a:lumMod val="50000"/>
                    </a:schemeClr>
                  </a:solidFill>
                </a:rPr>
                <a:t>Wifi Controller</a:t>
              </a:r>
            </a:p>
          </p:txBody>
        </p:sp>
        <p:sp>
          <p:nvSpPr>
            <p:cNvPr id="95" name="TextBox 94">
              <a:extLst>
                <a:ext uri="{FF2B5EF4-FFF2-40B4-BE49-F238E27FC236}">
                  <a16:creationId xmlns="" xmlns:a16="http://schemas.microsoft.com/office/drawing/2014/main" id="{25E6AF64-4715-448D-8756-451CECA67316}"/>
                </a:ext>
              </a:extLst>
            </p:cNvPr>
            <p:cNvSpPr txBox="1"/>
            <p:nvPr/>
          </p:nvSpPr>
          <p:spPr>
            <a:xfrm>
              <a:off x="4813194" y="2810092"/>
              <a:ext cx="2011748" cy="324000"/>
            </a:xfrm>
            <a:prstGeom prst="rect">
              <a:avLst/>
            </a:prstGeom>
            <a:noFill/>
          </p:spPr>
          <p:txBody>
            <a:bodyPr wrap="square" rtlCol="0">
              <a:spAutoFit/>
            </a:bodyPr>
            <a:lstStyle/>
            <a:p>
              <a:pPr algn="ctr"/>
              <a:r>
                <a:rPr lang="fr-FR" sz="1400" dirty="0">
                  <a:solidFill>
                    <a:schemeClr val="accent1">
                      <a:lumMod val="50000"/>
                    </a:schemeClr>
                  </a:solidFill>
                </a:rPr>
                <a:t>Wifi Authentification</a:t>
              </a:r>
            </a:p>
          </p:txBody>
        </p:sp>
        <p:cxnSp>
          <p:nvCxnSpPr>
            <p:cNvPr id="99" name="Straight Connector 98">
              <a:extLst>
                <a:ext uri="{FF2B5EF4-FFF2-40B4-BE49-F238E27FC236}">
                  <a16:creationId xmlns="" xmlns:a16="http://schemas.microsoft.com/office/drawing/2014/main" id="{C4C03700-AE05-4816-991B-51403905D0A4}"/>
                </a:ext>
              </a:extLst>
            </p:cNvPr>
            <p:cNvCxnSpPr/>
            <p:nvPr/>
          </p:nvCxnSpPr>
          <p:spPr>
            <a:xfrm>
              <a:off x="2886593" y="3791730"/>
              <a:ext cx="5868000"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 xmlns:a16="http://schemas.microsoft.com/office/drawing/2014/main" id="{67CFA318-DF2A-4B1C-A97E-8463C3CE3F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9908" y="3312570"/>
              <a:ext cx="958320" cy="958320"/>
            </a:xfrm>
            <a:prstGeom prst="rect">
              <a:avLst/>
            </a:prstGeom>
            <a:solidFill>
              <a:schemeClr val="bg1"/>
            </a:solidFill>
          </p:spPr>
        </p:pic>
        <p:cxnSp>
          <p:nvCxnSpPr>
            <p:cNvPr id="101" name="Straight Arrow Connector 100">
              <a:extLst>
                <a:ext uri="{FF2B5EF4-FFF2-40B4-BE49-F238E27FC236}">
                  <a16:creationId xmlns="" xmlns:a16="http://schemas.microsoft.com/office/drawing/2014/main" id="{1EF76AC5-F521-43FE-9213-51575B40165B}"/>
                </a:ext>
              </a:extLst>
            </p:cNvPr>
            <p:cNvCxnSpPr/>
            <p:nvPr/>
          </p:nvCxnSpPr>
          <p:spPr>
            <a:xfrm>
              <a:off x="2177920" y="2762467"/>
              <a:ext cx="0" cy="2045013"/>
            </a:xfrm>
            <a:prstGeom prst="straightConnector1">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 xmlns:a16="http://schemas.microsoft.com/office/drawing/2014/main" id="{BB2B225F-6103-456D-B22F-DED7CFEA05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8760" y="3312570"/>
              <a:ext cx="958320" cy="958320"/>
            </a:xfrm>
            <a:prstGeom prst="rect">
              <a:avLst/>
            </a:prstGeom>
            <a:solidFill>
              <a:schemeClr val="bg1"/>
            </a:solidFill>
          </p:spPr>
        </p:pic>
        <p:cxnSp>
          <p:nvCxnSpPr>
            <p:cNvPr id="103" name="Connector: Elbow 102">
              <a:extLst>
                <a:ext uri="{FF2B5EF4-FFF2-40B4-BE49-F238E27FC236}">
                  <a16:creationId xmlns="" xmlns:a16="http://schemas.microsoft.com/office/drawing/2014/main" id="{10D2C544-1911-402A-A437-55D5E6A7A87A}"/>
                </a:ext>
              </a:extLst>
            </p:cNvPr>
            <p:cNvCxnSpPr>
              <a:stCxn id="94" idx="2"/>
            </p:cNvCxnSpPr>
            <p:nvPr/>
          </p:nvCxnSpPr>
          <p:spPr>
            <a:xfrm rot="16200000" flipH="1">
              <a:off x="6928136" y="3467687"/>
              <a:ext cx="709884" cy="2928021"/>
            </a:xfrm>
            <a:prstGeom prst="bentConnector2">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 xmlns:a16="http://schemas.microsoft.com/office/drawing/2014/main" id="{31DBD1A1-4B96-4EA0-9C60-98C785E1B633}"/>
                </a:ext>
              </a:extLst>
            </p:cNvPr>
            <p:cNvCxnSpPr/>
            <p:nvPr/>
          </p:nvCxnSpPr>
          <p:spPr>
            <a:xfrm>
              <a:off x="3153321" y="3150645"/>
              <a:ext cx="5334545" cy="0"/>
            </a:xfrm>
            <a:prstGeom prst="straightConnector1">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 xmlns:a16="http://schemas.microsoft.com/office/drawing/2014/main" id="{0336CE3D-A515-4C66-8676-CCBB555A684B}"/>
                </a:ext>
              </a:extLst>
            </p:cNvPr>
            <p:cNvGrpSpPr/>
            <p:nvPr/>
          </p:nvGrpSpPr>
          <p:grpSpPr>
            <a:xfrm>
              <a:off x="8771179" y="2864289"/>
              <a:ext cx="1335992" cy="1453150"/>
              <a:chOff x="8771179" y="3283389"/>
              <a:chExt cx="1335992" cy="1453150"/>
            </a:xfrm>
          </p:grpSpPr>
          <p:sp>
            <p:nvSpPr>
              <p:cNvPr id="108" name="Rectangle 107">
                <a:extLst>
                  <a:ext uri="{FF2B5EF4-FFF2-40B4-BE49-F238E27FC236}">
                    <a16:creationId xmlns="" xmlns:a16="http://schemas.microsoft.com/office/drawing/2014/main" id="{BA434EFF-0F40-4FB3-AD47-2D8AECFBF890}"/>
                  </a:ext>
                </a:extLst>
              </p:cNvPr>
              <p:cNvSpPr/>
              <p:nvPr/>
            </p:nvSpPr>
            <p:spPr>
              <a:xfrm>
                <a:off x="8771179" y="3283389"/>
                <a:ext cx="1335992" cy="1453150"/>
              </a:xfrm>
              <a:prstGeom prst="rect">
                <a:avLst/>
              </a:prstGeom>
              <a:no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 name="Picture 88">
                <a:extLst>
                  <a:ext uri="{FF2B5EF4-FFF2-40B4-BE49-F238E27FC236}">
                    <a16:creationId xmlns="" xmlns:a16="http://schemas.microsoft.com/office/drawing/2014/main" id="{D0D71DAE-49B6-46D6-8B9B-A4F746073B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60015" y="3731670"/>
                <a:ext cx="958320" cy="958320"/>
              </a:xfrm>
              <a:prstGeom prst="rect">
                <a:avLst/>
              </a:prstGeom>
            </p:spPr>
          </p:pic>
          <p:sp>
            <p:nvSpPr>
              <p:cNvPr id="106" name="object 20">
                <a:extLst>
                  <a:ext uri="{FF2B5EF4-FFF2-40B4-BE49-F238E27FC236}">
                    <a16:creationId xmlns="" xmlns:a16="http://schemas.microsoft.com/office/drawing/2014/main" id="{C0FFDAA2-8D24-4DE0-A689-4C06462A3818}"/>
                  </a:ext>
                </a:extLst>
              </p:cNvPr>
              <p:cNvSpPr>
                <a:spLocks noChangeAspect="1"/>
              </p:cNvSpPr>
              <p:nvPr/>
            </p:nvSpPr>
            <p:spPr>
              <a:xfrm>
                <a:off x="8947778" y="3337943"/>
                <a:ext cx="982795" cy="334345"/>
              </a:xfrm>
              <a:prstGeom prst="rect">
                <a:avLst/>
              </a:prstGeom>
              <a:blipFill>
                <a:blip r:embed="rId10" cstate="print"/>
                <a:stretch>
                  <a:fillRect b="-12179"/>
                </a:stretch>
              </a:blipFill>
            </p:spPr>
            <p:txBody>
              <a:bodyPr wrap="square" lIns="0" tIns="0" rIns="0" bIns="0" rtlCol="0"/>
              <a:lstStyle/>
              <a:p>
                <a:endParaRPr/>
              </a:p>
            </p:txBody>
          </p:sp>
        </p:grpSp>
        <p:grpSp>
          <p:nvGrpSpPr>
            <p:cNvPr id="110" name="Group 109">
              <a:extLst>
                <a:ext uri="{FF2B5EF4-FFF2-40B4-BE49-F238E27FC236}">
                  <a16:creationId xmlns="" xmlns:a16="http://schemas.microsoft.com/office/drawing/2014/main" id="{37A3A54C-D921-448B-B48D-8BBB41D1ECCA}"/>
                </a:ext>
              </a:extLst>
            </p:cNvPr>
            <p:cNvGrpSpPr/>
            <p:nvPr/>
          </p:nvGrpSpPr>
          <p:grpSpPr>
            <a:xfrm>
              <a:off x="8771179" y="4716618"/>
              <a:ext cx="1335992" cy="1453150"/>
              <a:chOff x="8771179" y="5135718"/>
              <a:chExt cx="1335992" cy="1453150"/>
            </a:xfrm>
          </p:grpSpPr>
          <p:pic>
            <p:nvPicPr>
              <p:cNvPr id="87" name="Picture 86">
                <a:extLst>
                  <a:ext uri="{FF2B5EF4-FFF2-40B4-BE49-F238E27FC236}">
                    <a16:creationId xmlns="" xmlns:a16="http://schemas.microsoft.com/office/drawing/2014/main" id="{3D78284F-A98C-4597-95A1-282296386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60015" y="5204505"/>
                <a:ext cx="958320" cy="958320"/>
              </a:xfrm>
              <a:prstGeom prst="rect">
                <a:avLst/>
              </a:prstGeom>
            </p:spPr>
          </p:pic>
          <p:sp>
            <p:nvSpPr>
              <p:cNvPr id="107" name="object 20">
                <a:extLst>
                  <a:ext uri="{FF2B5EF4-FFF2-40B4-BE49-F238E27FC236}">
                    <a16:creationId xmlns="" xmlns:a16="http://schemas.microsoft.com/office/drawing/2014/main" id="{AB5F3ECC-B27F-4BFA-934E-14742E67E03D}"/>
                  </a:ext>
                </a:extLst>
              </p:cNvPr>
              <p:cNvSpPr>
                <a:spLocks noChangeAspect="1"/>
              </p:cNvSpPr>
              <p:nvPr/>
            </p:nvSpPr>
            <p:spPr>
              <a:xfrm>
                <a:off x="8947778" y="6195527"/>
                <a:ext cx="982795" cy="334345"/>
              </a:xfrm>
              <a:prstGeom prst="rect">
                <a:avLst/>
              </a:prstGeom>
              <a:blipFill>
                <a:blip r:embed="rId10" cstate="print"/>
                <a:stretch>
                  <a:fillRect b="-12179"/>
                </a:stretch>
              </a:blipFill>
            </p:spPr>
            <p:txBody>
              <a:bodyPr wrap="square" lIns="0" tIns="0" rIns="0" bIns="0" rtlCol="0"/>
              <a:lstStyle/>
              <a:p>
                <a:endParaRPr/>
              </a:p>
            </p:txBody>
          </p:sp>
          <p:sp>
            <p:nvSpPr>
              <p:cNvPr id="109" name="Rectangle 108">
                <a:extLst>
                  <a:ext uri="{FF2B5EF4-FFF2-40B4-BE49-F238E27FC236}">
                    <a16:creationId xmlns="" xmlns:a16="http://schemas.microsoft.com/office/drawing/2014/main" id="{7BBB31EA-2622-47B0-B08E-52A85F0F483C}"/>
                  </a:ext>
                </a:extLst>
              </p:cNvPr>
              <p:cNvSpPr/>
              <p:nvPr/>
            </p:nvSpPr>
            <p:spPr>
              <a:xfrm>
                <a:off x="8771179" y="5135718"/>
                <a:ext cx="1335992" cy="1453150"/>
              </a:xfrm>
              <a:prstGeom prst="rect">
                <a:avLst/>
              </a:prstGeom>
              <a:no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2" name="TextBox 111">
              <a:extLst>
                <a:ext uri="{FF2B5EF4-FFF2-40B4-BE49-F238E27FC236}">
                  <a16:creationId xmlns="" xmlns:a16="http://schemas.microsoft.com/office/drawing/2014/main" id="{8AADE6BE-211F-4A52-BD94-319A13BE394C}"/>
                </a:ext>
              </a:extLst>
            </p:cNvPr>
            <p:cNvSpPr txBox="1"/>
            <p:nvPr/>
          </p:nvSpPr>
          <p:spPr>
            <a:xfrm>
              <a:off x="8814607" y="2348173"/>
              <a:ext cx="1249137" cy="523220"/>
            </a:xfrm>
            <a:prstGeom prst="rect">
              <a:avLst/>
            </a:prstGeom>
            <a:noFill/>
          </p:spPr>
          <p:txBody>
            <a:bodyPr wrap="square" rtlCol="0">
              <a:spAutoFit/>
            </a:bodyPr>
            <a:lstStyle/>
            <a:p>
              <a:pPr algn="ctr"/>
              <a:r>
                <a:rPr lang="fr-FR" sz="1400" b="1" dirty="0" err="1">
                  <a:solidFill>
                    <a:schemeClr val="accent1">
                      <a:lumMod val="50000"/>
                    </a:schemeClr>
                  </a:solidFill>
                </a:rPr>
                <a:t>Splash</a:t>
              </a:r>
              <a:r>
                <a:rPr lang="fr-FR" sz="1400" b="1" dirty="0">
                  <a:solidFill>
                    <a:schemeClr val="accent1">
                      <a:lumMod val="50000"/>
                    </a:schemeClr>
                  </a:solidFill>
                </a:rPr>
                <a:t> Page Server</a:t>
              </a:r>
            </a:p>
          </p:txBody>
        </p:sp>
        <p:sp>
          <p:nvSpPr>
            <p:cNvPr id="113" name="TextBox 112">
              <a:extLst>
                <a:ext uri="{FF2B5EF4-FFF2-40B4-BE49-F238E27FC236}">
                  <a16:creationId xmlns="" xmlns:a16="http://schemas.microsoft.com/office/drawing/2014/main" id="{DE5CED9E-2210-426E-8F58-16380C100490}"/>
                </a:ext>
              </a:extLst>
            </p:cNvPr>
            <p:cNvSpPr txBox="1"/>
            <p:nvPr/>
          </p:nvSpPr>
          <p:spPr>
            <a:xfrm>
              <a:off x="8814607" y="6177539"/>
              <a:ext cx="1249137" cy="523220"/>
            </a:xfrm>
            <a:prstGeom prst="rect">
              <a:avLst/>
            </a:prstGeom>
            <a:noFill/>
          </p:spPr>
          <p:txBody>
            <a:bodyPr wrap="square" rtlCol="0">
              <a:spAutoFit/>
            </a:bodyPr>
            <a:lstStyle/>
            <a:p>
              <a:pPr algn="ctr"/>
              <a:r>
                <a:rPr lang="fr-FR" sz="1400" b="1" dirty="0">
                  <a:solidFill>
                    <a:schemeClr val="accent1">
                      <a:lumMod val="50000"/>
                    </a:schemeClr>
                  </a:solidFill>
                </a:rPr>
                <a:t>Syslog Server</a:t>
              </a:r>
            </a:p>
          </p:txBody>
        </p:sp>
      </p:grpSp>
    </p:spTree>
    <p:extLst>
      <p:ext uri="{BB962C8B-B14F-4D97-AF65-F5344CB8AC3E}">
        <p14:creationId xmlns:p14="http://schemas.microsoft.com/office/powerpoint/2010/main" val="247660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 xmlns:a16="http://schemas.microsoft.com/office/drawing/2014/main" id="{E41E78A6-54DB-4C39-A981-13E2156AEDEE}"/>
              </a:ext>
            </a:extLst>
          </p:cNvPr>
          <p:cNvSpPr>
            <a:spLocks noGrp="1"/>
          </p:cNvSpPr>
          <p:nvPr>
            <p:ph type="title"/>
          </p:nvPr>
        </p:nvSpPr>
        <p:spPr/>
        <p:txBody>
          <a:bodyPr/>
          <a:lstStyle/>
          <a:p>
            <a:r>
              <a:rPr lang="fr-FR" dirty="0">
                <a:latin typeface="Avenir Medium" charset="0"/>
                <a:ea typeface="Avenir Medium" charset="0"/>
                <a:cs typeface="Avenir Medium" charset="0"/>
              </a:rPr>
              <a:t>LOCATION ANALYTICS</a:t>
            </a:r>
          </a:p>
        </p:txBody>
      </p:sp>
      <p:sp>
        <p:nvSpPr>
          <p:cNvPr id="4" name="Slide Number Placeholder 3">
            <a:extLst>
              <a:ext uri="{FF2B5EF4-FFF2-40B4-BE49-F238E27FC236}">
                <a16:creationId xmlns="" xmlns:a16="http://schemas.microsoft.com/office/drawing/2014/main" id="{F2CC8C81-5C50-493A-9521-E5D9F0630BE0}"/>
              </a:ext>
            </a:extLst>
          </p:cNvPr>
          <p:cNvSpPr>
            <a:spLocks noGrp="1"/>
          </p:cNvSpPr>
          <p:nvPr>
            <p:ph type="sldNum" sz="quarter" idx="12"/>
          </p:nvPr>
        </p:nvSpPr>
        <p:spPr/>
        <p:txBody>
          <a:bodyPr/>
          <a:lstStyle/>
          <a:p>
            <a:fld id="{682609D7-2757-4CA8-9F51-447062EF4012}" type="slidenum">
              <a:rPr lang="fr-FR" smtClean="0"/>
              <a:pPr/>
              <a:t>11</a:t>
            </a:fld>
            <a:endParaRPr lang="fr-FR"/>
          </a:p>
        </p:txBody>
      </p:sp>
      <p:sp>
        <p:nvSpPr>
          <p:cNvPr id="37" name="Text Placeholder 36">
            <a:extLst>
              <a:ext uri="{FF2B5EF4-FFF2-40B4-BE49-F238E27FC236}">
                <a16:creationId xmlns="" xmlns:a16="http://schemas.microsoft.com/office/drawing/2014/main" id="{0805455A-6198-40CB-95B9-61190172BF41}"/>
              </a:ext>
            </a:extLst>
          </p:cNvPr>
          <p:cNvSpPr>
            <a:spLocks noGrp="1"/>
          </p:cNvSpPr>
          <p:nvPr>
            <p:ph type="body" sz="quarter" idx="13"/>
          </p:nvPr>
        </p:nvSpPr>
        <p:spPr/>
        <p:txBody>
          <a:bodyPr/>
          <a:lstStyle/>
          <a:p>
            <a:r>
              <a:rPr lang="fr-FR" dirty="0"/>
              <a:t>2.4</a:t>
            </a:r>
          </a:p>
        </p:txBody>
      </p:sp>
      <p:sp>
        <p:nvSpPr>
          <p:cNvPr id="38" name="Text Placeholder 37">
            <a:extLst>
              <a:ext uri="{FF2B5EF4-FFF2-40B4-BE49-F238E27FC236}">
                <a16:creationId xmlns="" xmlns:a16="http://schemas.microsoft.com/office/drawing/2014/main" id="{BF8B890A-8CB8-406E-B021-3620500317F3}"/>
              </a:ext>
            </a:extLst>
          </p:cNvPr>
          <p:cNvSpPr>
            <a:spLocks noGrp="1"/>
          </p:cNvSpPr>
          <p:nvPr>
            <p:ph type="body" sz="quarter" idx="14"/>
          </p:nvPr>
        </p:nvSpPr>
        <p:spPr>
          <a:xfrm>
            <a:off x="838200" y="673100"/>
            <a:ext cx="10918365" cy="360000"/>
          </a:xfrm>
        </p:spPr>
        <p:txBody>
          <a:bodyPr/>
          <a:lstStyle/>
          <a:p>
            <a:r>
              <a:rPr lang="en-US" dirty="0">
                <a:latin typeface="Avenir Book" charset="0"/>
                <a:ea typeface="Avenir Book" charset="0"/>
                <a:cs typeface="Avenir Book" charset="0"/>
              </a:rPr>
              <a:t>Track </a:t>
            </a:r>
            <a:r>
              <a:rPr lang="en-US" dirty="0" err="1">
                <a:latin typeface="Avenir Book" charset="0"/>
                <a:ea typeface="Avenir Book" charset="0"/>
                <a:cs typeface="Avenir Book" charset="0"/>
              </a:rPr>
              <a:t>Wifi</a:t>
            </a:r>
            <a:r>
              <a:rPr lang="en-US" dirty="0">
                <a:latin typeface="Avenir Book" charset="0"/>
                <a:ea typeface="Avenir Book" charset="0"/>
                <a:cs typeface="Avenir Book" charset="0"/>
              </a:rPr>
              <a:t>, Bluetooth and Camera signals and analyze the visitors behavior on-site</a:t>
            </a:r>
            <a:endParaRPr lang="fr-FR" dirty="0">
              <a:latin typeface="Avenir Book" charset="0"/>
              <a:ea typeface="Avenir Book" charset="0"/>
              <a:cs typeface="Avenir Book" charset="0"/>
            </a:endParaRPr>
          </a:p>
        </p:txBody>
      </p:sp>
      <p:cxnSp>
        <p:nvCxnSpPr>
          <p:cNvPr id="7" name="Connecteur droit 26">
            <a:extLst>
              <a:ext uri="{FF2B5EF4-FFF2-40B4-BE49-F238E27FC236}">
                <a16:creationId xmlns="" xmlns:a16="http://schemas.microsoft.com/office/drawing/2014/main" id="{067027E5-7698-447C-BDDA-8FC9920B32A8}"/>
              </a:ext>
            </a:extLst>
          </p:cNvPr>
          <p:cNvCxnSpPr>
            <a:cxnSpLocks/>
          </p:cNvCxnSpPr>
          <p:nvPr/>
        </p:nvCxnSpPr>
        <p:spPr>
          <a:xfrm>
            <a:off x="0" y="6381750"/>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Connecteur droit 27">
            <a:extLst>
              <a:ext uri="{FF2B5EF4-FFF2-40B4-BE49-F238E27FC236}">
                <a16:creationId xmlns="" xmlns:a16="http://schemas.microsoft.com/office/drawing/2014/main" id="{A028384E-9971-4C18-B8A7-22086D0CB020}"/>
              </a:ext>
            </a:extLst>
          </p:cNvPr>
          <p:cNvCxnSpPr>
            <a:cxnSpLocks/>
          </p:cNvCxnSpPr>
          <p:nvPr/>
        </p:nvCxnSpPr>
        <p:spPr>
          <a:xfrm>
            <a:off x="0" y="1266825"/>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10">
            <a:extLst>
              <a:ext uri="{FF2B5EF4-FFF2-40B4-BE49-F238E27FC236}">
                <a16:creationId xmlns="" xmlns:a16="http://schemas.microsoft.com/office/drawing/2014/main" id="{C0D371F4-1F9C-464C-9449-FAE068EA88AB}"/>
              </a:ext>
            </a:extLst>
          </p:cNvPr>
          <p:cNvCxnSpPr/>
          <p:nvPr/>
        </p:nvCxnSpPr>
        <p:spPr>
          <a:xfrm>
            <a:off x="4207203" y="1266825"/>
            <a:ext cx="0" cy="511200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20">
            <a:extLst>
              <a:ext uri="{FF2B5EF4-FFF2-40B4-BE49-F238E27FC236}">
                <a16:creationId xmlns="" xmlns:a16="http://schemas.microsoft.com/office/drawing/2014/main" id="{211EE25F-9F10-4A87-8BC0-1764CA1BAFF4}"/>
              </a:ext>
            </a:extLst>
          </p:cNvPr>
          <p:cNvCxnSpPr/>
          <p:nvPr/>
        </p:nvCxnSpPr>
        <p:spPr>
          <a:xfrm>
            <a:off x="5911850" y="1266825"/>
            <a:ext cx="0" cy="511200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F5FC757-82EE-48EB-B7DD-1DB0453757E3}"/>
              </a:ext>
            </a:extLst>
          </p:cNvPr>
          <p:cNvSpPr/>
          <p:nvPr/>
        </p:nvSpPr>
        <p:spPr>
          <a:xfrm>
            <a:off x="5996565" y="3263690"/>
            <a:ext cx="5760000" cy="9720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Retail group</a:t>
            </a:r>
            <a:r>
              <a:rPr lang="en-US" sz="1200" dirty="0">
                <a:solidFill>
                  <a:schemeClr val="tx1">
                    <a:lumMod val="75000"/>
                    <a:lumOff val="25000"/>
                  </a:schemeClr>
                </a:solidFill>
                <a:latin typeface="Avenir Book" charset="0"/>
                <a:ea typeface="Avenir Book" charset="0"/>
                <a:cs typeface="Avenir Book" charset="0"/>
              </a:rPr>
              <a:t>: Cartier, </a:t>
            </a:r>
            <a:r>
              <a:rPr lang="en-US" sz="1200" dirty="0" err="1">
                <a:solidFill>
                  <a:schemeClr val="tx1">
                    <a:lumMod val="75000"/>
                    <a:lumOff val="25000"/>
                  </a:schemeClr>
                </a:solidFill>
                <a:latin typeface="Avenir Book" charset="0"/>
                <a:ea typeface="Avenir Book" charset="0"/>
                <a:cs typeface="Avenir Book" charset="0"/>
              </a:rPr>
              <a:t>Promod</a:t>
            </a:r>
            <a:r>
              <a:rPr lang="en-US" sz="1200" dirty="0">
                <a:solidFill>
                  <a:schemeClr val="tx1">
                    <a:lumMod val="75000"/>
                    <a:lumOff val="25000"/>
                  </a:schemeClr>
                </a:solidFill>
                <a:latin typeface="Avenir Book" charset="0"/>
                <a:ea typeface="Avenir Book" charset="0"/>
                <a:cs typeface="Avenir Book" charset="0"/>
              </a:rPr>
              <a:t>, Isabel </a:t>
            </a:r>
            <a:r>
              <a:rPr lang="en-US" sz="1200" dirty="0" err="1">
                <a:solidFill>
                  <a:schemeClr val="tx1">
                    <a:lumMod val="75000"/>
                    <a:lumOff val="25000"/>
                  </a:schemeClr>
                </a:solidFill>
                <a:latin typeface="Avenir Book" charset="0"/>
                <a:ea typeface="Avenir Book" charset="0"/>
                <a:cs typeface="Avenir Book" charset="0"/>
              </a:rPr>
              <a:t>Marant</a:t>
            </a:r>
            <a:r>
              <a:rPr lang="en-US" sz="1200" dirty="0">
                <a:solidFill>
                  <a:schemeClr val="tx1">
                    <a:lumMod val="75000"/>
                    <a:lumOff val="25000"/>
                  </a:schemeClr>
                </a:solidFill>
                <a:latin typeface="Avenir Book" charset="0"/>
                <a:ea typeface="Avenir Book" charset="0"/>
                <a:cs typeface="Avenir Book" charset="0"/>
              </a:rPr>
              <a:t>, </a:t>
            </a:r>
            <a:r>
              <a:rPr lang="en-US" sz="1200" dirty="0" err="1">
                <a:solidFill>
                  <a:schemeClr val="tx1">
                    <a:lumMod val="75000"/>
                    <a:lumOff val="25000"/>
                  </a:schemeClr>
                </a:solidFill>
                <a:latin typeface="Avenir Book" charset="0"/>
                <a:ea typeface="Avenir Book" charset="0"/>
                <a:cs typeface="Avenir Book" charset="0"/>
              </a:rPr>
              <a:t>RougeGorge</a:t>
            </a:r>
            <a:r>
              <a:rPr lang="en-US" sz="1200" dirty="0">
                <a:solidFill>
                  <a:schemeClr val="tx1">
                    <a:lumMod val="75000"/>
                    <a:lumOff val="25000"/>
                  </a:schemeClr>
                </a:solidFill>
                <a:latin typeface="Avenir Book" charset="0"/>
                <a:ea typeface="Avenir Book" charset="0"/>
                <a:cs typeface="Avenir Book" charset="0"/>
              </a:rPr>
              <a:t>…</a:t>
            </a:r>
          </a:p>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Service group</a:t>
            </a:r>
            <a:r>
              <a:rPr lang="en-US" sz="1200" dirty="0">
                <a:solidFill>
                  <a:schemeClr val="tx1">
                    <a:lumMod val="75000"/>
                    <a:lumOff val="25000"/>
                  </a:schemeClr>
                </a:solidFill>
                <a:latin typeface="Avenir Book" charset="0"/>
                <a:ea typeface="Avenir Book" charset="0"/>
                <a:cs typeface="Avenir Book" charset="0"/>
              </a:rPr>
              <a:t>: La Poste, ICADE…</a:t>
            </a:r>
          </a:p>
        </p:txBody>
      </p:sp>
      <p:sp>
        <p:nvSpPr>
          <p:cNvPr id="23" name="Rectangle 22">
            <a:extLst>
              <a:ext uri="{FF2B5EF4-FFF2-40B4-BE49-F238E27FC236}">
                <a16:creationId xmlns="" xmlns:a16="http://schemas.microsoft.com/office/drawing/2014/main" id="{F4694D03-7E31-43EA-9C0F-A545F1547180}"/>
              </a:ext>
            </a:extLst>
          </p:cNvPr>
          <p:cNvSpPr/>
          <p:nvPr/>
        </p:nvSpPr>
        <p:spPr>
          <a:xfrm>
            <a:off x="5996565" y="1317384"/>
            <a:ext cx="5760000" cy="18664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Behavior analysis technology via smartphone signal </a:t>
            </a:r>
            <a:r>
              <a:rPr lang="en-US" sz="1200" dirty="0">
                <a:solidFill>
                  <a:schemeClr val="tx1">
                    <a:lumMod val="75000"/>
                    <a:lumOff val="25000"/>
                  </a:schemeClr>
                </a:solidFill>
                <a:latin typeface="Avenir Book" charset="0"/>
                <a:ea typeface="Avenir Book" charset="0"/>
                <a:cs typeface="Avenir Book" charset="0"/>
              </a:rPr>
              <a:t>:</a:t>
            </a:r>
          </a:p>
          <a:p>
            <a:pPr marL="628650" lvl="1" indent="-171450" algn="just">
              <a:buFont typeface="Wingdings" panose="05000000000000000000" pitchFamily="2" charset="2"/>
              <a:buChar char="ü"/>
            </a:pPr>
            <a:r>
              <a:rPr lang="en-US" sz="1200" b="1" dirty="0">
                <a:solidFill>
                  <a:schemeClr val="tx1">
                    <a:lumMod val="75000"/>
                    <a:lumOff val="25000"/>
                  </a:schemeClr>
                </a:solidFill>
                <a:latin typeface="Avenir Book" charset="0"/>
                <a:ea typeface="Avenir Book" charset="0"/>
                <a:cs typeface="Avenir Book" charset="0"/>
              </a:rPr>
              <a:t>Web-based dashboard</a:t>
            </a:r>
            <a:r>
              <a:rPr lang="en-US" sz="1200" dirty="0">
                <a:solidFill>
                  <a:schemeClr val="tx1">
                    <a:lumMod val="75000"/>
                    <a:lumOff val="25000"/>
                  </a:schemeClr>
                </a:solidFill>
                <a:latin typeface="Avenir Book" charset="0"/>
                <a:ea typeface="Avenir Book" charset="0"/>
                <a:cs typeface="Avenir Book" charset="0"/>
              </a:rPr>
              <a:t> to easily access behavior statistics</a:t>
            </a:r>
          </a:p>
          <a:p>
            <a:pPr marL="1085850" lvl="2" indent="-171450" algn="just">
              <a:buFont typeface="Wingdings" panose="05000000000000000000" pitchFamily="2" charset="2"/>
              <a:buChar char="§"/>
            </a:pPr>
            <a:r>
              <a:rPr lang="en-US" sz="1200" dirty="0">
                <a:solidFill>
                  <a:schemeClr val="tx1">
                    <a:lumMod val="75000"/>
                    <a:lumOff val="25000"/>
                  </a:schemeClr>
                </a:solidFill>
                <a:latin typeface="Avenir Book" charset="0"/>
                <a:ea typeface="Avenir Book" charset="0"/>
                <a:cs typeface="Avenir Book" charset="0"/>
              </a:rPr>
              <a:t>Customer paths</a:t>
            </a:r>
          </a:p>
          <a:p>
            <a:pPr marL="1085850" lvl="2" indent="-171450" algn="just">
              <a:buFont typeface="Wingdings" panose="05000000000000000000" pitchFamily="2" charset="2"/>
              <a:buChar char="§"/>
            </a:pPr>
            <a:r>
              <a:rPr lang="en-US" sz="1200" dirty="0">
                <a:solidFill>
                  <a:schemeClr val="tx1">
                    <a:lumMod val="75000"/>
                    <a:lumOff val="25000"/>
                  </a:schemeClr>
                </a:solidFill>
                <a:latin typeface="Avenir Book" charset="0"/>
                <a:ea typeface="Avenir Book" charset="0"/>
                <a:cs typeface="Avenir Book" charset="0"/>
              </a:rPr>
              <a:t>Traffic for window-front passerby</a:t>
            </a:r>
          </a:p>
          <a:p>
            <a:pPr marL="1085850" lvl="2" indent="-171450" algn="just">
              <a:buFont typeface="Wingdings" panose="05000000000000000000" pitchFamily="2" charset="2"/>
              <a:buChar char="§"/>
            </a:pPr>
            <a:r>
              <a:rPr lang="en-US" sz="1200" dirty="0">
                <a:solidFill>
                  <a:schemeClr val="tx1">
                    <a:lumMod val="75000"/>
                    <a:lumOff val="25000"/>
                  </a:schemeClr>
                </a:solidFill>
                <a:latin typeface="Avenir Book" charset="0"/>
                <a:ea typeface="Avenir Book" charset="0"/>
                <a:cs typeface="Avenir Book" charset="0"/>
              </a:rPr>
              <a:t>Number of visitors</a:t>
            </a:r>
          </a:p>
          <a:p>
            <a:pPr marL="1085850" lvl="2" indent="-171450" algn="just">
              <a:buFont typeface="Wingdings" panose="05000000000000000000" pitchFamily="2" charset="2"/>
              <a:buChar char="§"/>
            </a:pPr>
            <a:r>
              <a:rPr lang="en-US" sz="1200" dirty="0">
                <a:solidFill>
                  <a:schemeClr val="tx1">
                    <a:lumMod val="75000"/>
                    <a:lumOff val="25000"/>
                  </a:schemeClr>
                </a:solidFill>
                <a:latin typeface="Avenir Book" charset="0"/>
                <a:ea typeface="Avenir Book" charset="0"/>
                <a:cs typeface="Avenir Book" charset="0"/>
              </a:rPr>
              <a:t>Visit duration</a:t>
            </a:r>
          </a:p>
          <a:p>
            <a:pPr marL="1085850" lvl="2" indent="-171450" algn="just">
              <a:buFont typeface="Wingdings" panose="05000000000000000000" pitchFamily="2" charset="2"/>
              <a:buChar char="§"/>
            </a:pPr>
            <a:r>
              <a:rPr lang="en-US" sz="1200" dirty="0">
                <a:solidFill>
                  <a:schemeClr val="tx1">
                    <a:lumMod val="75000"/>
                    <a:lumOff val="25000"/>
                  </a:schemeClr>
                </a:solidFill>
                <a:latin typeface="Avenir Book" charset="0"/>
                <a:ea typeface="Avenir Book" charset="0"/>
                <a:cs typeface="Avenir Book" charset="0"/>
              </a:rPr>
              <a:t>Rebound rate</a:t>
            </a:r>
          </a:p>
        </p:txBody>
      </p:sp>
      <p:sp>
        <p:nvSpPr>
          <p:cNvPr id="27" name="Rectangle 26">
            <a:extLst>
              <a:ext uri="{FF2B5EF4-FFF2-40B4-BE49-F238E27FC236}">
                <a16:creationId xmlns="" xmlns:a16="http://schemas.microsoft.com/office/drawing/2014/main" id="{F1B87A85-6427-414D-A9F1-CDBB7366670F}"/>
              </a:ext>
            </a:extLst>
          </p:cNvPr>
          <p:cNvSpPr/>
          <p:nvPr/>
        </p:nvSpPr>
        <p:spPr>
          <a:xfrm>
            <a:off x="5996565" y="4293896"/>
            <a:ext cx="5760000" cy="9720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Setup fee </a:t>
            </a:r>
            <a:r>
              <a:rPr lang="en-US" sz="1200" dirty="0">
                <a:solidFill>
                  <a:schemeClr val="tx1">
                    <a:lumMod val="75000"/>
                    <a:lumOff val="25000"/>
                  </a:schemeClr>
                </a:solidFill>
                <a:latin typeface="Avenir Book" charset="0"/>
                <a:ea typeface="Avenir Book" charset="0"/>
                <a:cs typeface="Avenir Book" charset="0"/>
              </a:rPr>
              <a:t>(integrators)</a:t>
            </a:r>
          </a:p>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Monthly Fee</a:t>
            </a:r>
            <a:endParaRPr lang="en-US" sz="1200" dirty="0">
              <a:solidFill>
                <a:schemeClr val="tx1">
                  <a:lumMod val="75000"/>
                  <a:lumOff val="25000"/>
                </a:schemeClr>
              </a:solidFill>
              <a:latin typeface="Avenir Book" charset="0"/>
              <a:ea typeface="Avenir Book" charset="0"/>
              <a:cs typeface="Avenir Book" charset="0"/>
            </a:endParaRPr>
          </a:p>
        </p:txBody>
      </p:sp>
      <p:sp>
        <p:nvSpPr>
          <p:cNvPr id="31" name="Rectangle 30">
            <a:extLst>
              <a:ext uri="{FF2B5EF4-FFF2-40B4-BE49-F238E27FC236}">
                <a16:creationId xmlns="" xmlns:a16="http://schemas.microsoft.com/office/drawing/2014/main" id="{4E9DE69E-B3B3-4AB6-B8A7-F91102B396D5}"/>
              </a:ext>
            </a:extLst>
          </p:cNvPr>
          <p:cNvSpPr/>
          <p:nvPr/>
        </p:nvSpPr>
        <p:spPr>
          <a:xfrm>
            <a:off x="5996565" y="5345366"/>
            <a:ext cx="5760000" cy="9720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Under finalization </a:t>
            </a:r>
            <a:r>
              <a:rPr lang="en-US" sz="1200" dirty="0">
                <a:solidFill>
                  <a:schemeClr val="tx1">
                    <a:lumMod val="75000"/>
                    <a:lumOff val="25000"/>
                  </a:schemeClr>
                </a:solidFill>
                <a:latin typeface="Avenir Book" charset="0"/>
                <a:ea typeface="Avenir Book" charset="0"/>
                <a:cs typeface="Avenir Book" charset="0"/>
              </a:rPr>
              <a:t>(see product roadmap)</a:t>
            </a:r>
          </a:p>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5</a:t>
            </a:r>
            <a:r>
              <a:rPr lang="en-US" sz="1200" dirty="0">
                <a:solidFill>
                  <a:schemeClr val="tx1">
                    <a:lumMod val="75000"/>
                    <a:lumOff val="25000"/>
                  </a:schemeClr>
                </a:solidFill>
                <a:latin typeface="Avenir Book" charset="0"/>
                <a:ea typeface="Avenir Book" charset="0"/>
                <a:cs typeface="Avenir Book" charset="0"/>
              </a:rPr>
              <a:t> clients have </a:t>
            </a:r>
            <a:r>
              <a:rPr lang="en-US" sz="1200" b="1" dirty="0">
                <a:solidFill>
                  <a:schemeClr val="tx1">
                    <a:lumMod val="75000"/>
                    <a:lumOff val="25000"/>
                  </a:schemeClr>
                </a:solidFill>
                <a:latin typeface="Avenir Book" charset="0"/>
                <a:ea typeface="Avenir Book" charset="0"/>
                <a:cs typeface="Avenir Book" charset="0"/>
              </a:rPr>
              <a:t>already booked </a:t>
            </a:r>
            <a:r>
              <a:rPr lang="en-US" sz="1200" dirty="0">
                <a:solidFill>
                  <a:schemeClr val="tx1">
                    <a:lumMod val="75000"/>
                    <a:lumOff val="25000"/>
                  </a:schemeClr>
                </a:solidFill>
                <a:latin typeface="Avenir Book" charset="0"/>
                <a:ea typeface="Avenir Book" charset="0"/>
                <a:cs typeface="Avenir Book" charset="0"/>
              </a:rPr>
              <a:t>the solution</a:t>
            </a:r>
          </a:p>
        </p:txBody>
      </p:sp>
      <p:cxnSp>
        <p:nvCxnSpPr>
          <p:cNvPr id="40" name="Connecteur droit 22">
            <a:extLst>
              <a:ext uri="{FF2B5EF4-FFF2-40B4-BE49-F238E27FC236}">
                <a16:creationId xmlns="" xmlns:a16="http://schemas.microsoft.com/office/drawing/2014/main" id="{FB460E82-2750-4C6D-A067-A6504B6BCD9B}"/>
              </a:ext>
            </a:extLst>
          </p:cNvPr>
          <p:cNvCxnSpPr>
            <a:cxnSpLocks/>
          </p:cNvCxnSpPr>
          <p:nvPr/>
        </p:nvCxnSpPr>
        <p:spPr>
          <a:xfrm>
            <a:off x="4241543" y="3225726"/>
            <a:ext cx="795600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cteur droit 24">
            <a:extLst>
              <a:ext uri="{FF2B5EF4-FFF2-40B4-BE49-F238E27FC236}">
                <a16:creationId xmlns="" xmlns:a16="http://schemas.microsoft.com/office/drawing/2014/main" id="{74E90344-6C97-4F63-9A9D-1439F76E1428}"/>
              </a:ext>
            </a:extLst>
          </p:cNvPr>
          <p:cNvCxnSpPr>
            <a:cxnSpLocks/>
          </p:cNvCxnSpPr>
          <p:nvPr/>
        </p:nvCxnSpPr>
        <p:spPr>
          <a:xfrm>
            <a:off x="4241543" y="4259476"/>
            <a:ext cx="795600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Connecteur droit 25">
            <a:extLst>
              <a:ext uri="{FF2B5EF4-FFF2-40B4-BE49-F238E27FC236}">
                <a16:creationId xmlns="" xmlns:a16="http://schemas.microsoft.com/office/drawing/2014/main" id="{EE08DAF9-97E9-4AEC-8A26-FEA921A8AAAC}"/>
              </a:ext>
            </a:extLst>
          </p:cNvPr>
          <p:cNvCxnSpPr>
            <a:cxnSpLocks/>
          </p:cNvCxnSpPr>
          <p:nvPr/>
        </p:nvCxnSpPr>
        <p:spPr>
          <a:xfrm>
            <a:off x="4241543" y="5313680"/>
            <a:ext cx="795600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 xmlns:a16="http://schemas.microsoft.com/office/drawing/2014/main" id="{54304431-7F9D-42DA-BC85-FE7707D72942}"/>
              </a:ext>
            </a:extLst>
          </p:cNvPr>
          <p:cNvPicPr>
            <a:picLocks noChangeAspect="1"/>
          </p:cNvPicPr>
          <p:nvPr/>
        </p:nvPicPr>
        <p:blipFill rotWithShape="1">
          <a:blip r:embed="rId2"/>
          <a:srcRect l="606"/>
          <a:stretch/>
        </p:blipFill>
        <p:spPr>
          <a:xfrm>
            <a:off x="80031" y="1557546"/>
            <a:ext cx="4047140" cy="4533484"/>
          </a:xfrm>
          <a:prstGeom prst="rect">
            <a:avLst/>
          </a:prstGeom>
        </p:spPr>
      </p:pic>
      <p:grpSp>
        <p:nvGrpSpPr>
          <p:cNvPr id="43" name="Group 42">
            <a:extLst>
              <a:ext uri="{FF2B5EF4-FFF2-40B4-BE49-F238E27FC236}">
                <a16:creationId xmlns="" xmlns:a16="http://schemas.microsoft.com/office/drawing/2014/main" id="{5C9C5EBB-377D-47A6-B353-C01799ABEDA4}"/>
              </a:ext>
            </a:extLst>
          </p:cNvPr>
          <p:cNvGrpSpPr/>
          <p:nvPr/>
        </p:nvGrpSpPr>
        <p:grpSpPr>
          <a:xfrm>
            <a:off x="4221762" y="4341608"/>
            <a:ext cx="1697182" cy="923279"/>
            <a:chOff x="4221762" y="4341608"/>
            <a:chExt cx="1697182" cy="923279"/>
          </a:xfrm>
        </p:grpSpPr>
        <p:sp>
          <p:nvSpPr>
            <p:cNvPr id="51" name="Rectangle 50">
              <a:extLst>
                <a:ext uri="{FF2B5EF4-FFF2-40B4-BE49-F238E27FC236}">
                  <a16:creationId xmlns="" xmlns:a16="http://schemas.microsoft.com/office/drawing/2014/main" id="{97637177-E692-4644-98F2-1EDB5F2E5C7C}"/>
                </a:ext>
              </a:extLst>
            </p:cNvPr>
            <p:cNvSpPr/>
            <p:nvPr/>
          </p:nvSpPr>
          <p:spPr>
            <a:xfrm>
              <a:off x="4221762" y="4976416"/>
              <a:ext cx="1697182" cy="2884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mj-lt"/>
                  <a:cs typeface="Arial" panose="020B0604020202020204" pitchFamily="34" charset="0"/>
                </a:rPr>
                <a:t>Business Model</a:t>
              </a:r>
            </a:p>
          </p:txBody>
        </p:sp>
        <p:pic>
          <p:nvPicPr>
            <p:cNvPr id="52" name="Picture 51">
              <a:extLst>
                <a:ext uri="{FF2B5EF4-FFF2-40B4-BE49-F238E27FC236}">
                  <a16:creationId xmlns="" xmlns:a16="http://schemas.microsoft.com/office/drawing/2014/main" id="{DE79807E-11DF-4887-B6A2-DF7CCB0AD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227" y="4341608"/>
              <a:ext cx="633346" cy="633346"/>
            </a:xfrm>
            <a:prstGeom prst="rect">
              <a:avLst/>
            </a:prstGeom>
          </p:spPr>
        </p:pic>
      </p:grpSp>
      <p:grpSp>
        <p:nvGrpSpPr>
          <p:cNvPr id="53" name="Group 52">
            <a:extLst>
              <a:ext uri="{FF2B5EF4-FFF2-40B4-BE49-F238E27FC236}">
                <a16:creationId xmlns="" xmlns:a16="http://schemas.microsoft.com/office/drawing/2014/main" id="{E09BAC07-0D24-42B7-86E0-E96010761494}"/>
              </a:ext>
            </a:extLst>
          </p:cNvPr>
          <p:cNvGrpSpPr/>
          <p:nvPr/>
        </p:nvGrpSpPr>
        <p:grpSpPr>
          <a:xfrm>
            <a:off x="4221763" y="1750896"/>
            <a:ext cx="1697180" cy="992993"/>
            <a:chOff x="4221763" y="1750896"/>
            <a:chExt cx="1697180" cy="992993"/>
          </a:xfrm>
        </p:grpSpPr>
        <p:pic>
          <p:nvPicPr>
            <p:cNvPr id="55" name="Picture 54">
              <a:extLst>
                <a:ext uri="{FF2B5EF4-FFF2-40B4-BE49-F238E27FC236}">
                  <a16:creationId xmlns="" xmlns:a16="http://schemas.microsoft.com/office/drawing/2014/main" id="{2CB9EF09-67CD-4308-A6CB-0C68E9DA8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754" y="1750896"/>
              <a:ext cx="631819" cy="631819"/>
            </a:xfrm>
            <a:prstGeom prst="rect">
              <a:avLst/>
            </a:prstGeom>
          </p:spPr>
        </p:pic>
        <p:sp>
          <p:nvSpPr>
            <p:cNvPr id="56" name="Rectangle 55">
              <a:extLst>
                <a:ext uri="{FF2B5EF4-FFF2-40B4-BE49-F238E27FC236}">
                  <a16:creationId xmlns="" xmlns:a16="http://schemas.microsoft.com/office/drawing/2014/main" id="{7573D604-B2A4-42CD-ADD5-73963D3AEBD9}"/>
                </a:ext>
              </a:extLst>
            </p:cNvPr>
            <p:cNvSpPr/>
            <p:nvPr/>
          </p:nvSpPr>
          <p:spPr>
            <a:xfrm>
              <a:off x="4221763" y="2455418"/>
              <a:ext cx="1697180" cy="2884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mj-lt"/>
                  <a:cs typeface="Arial" panose="020B0604020202020204" pitchFamily="34" charset="0"/>
                </a:rPr>
                <a:t>ROI Proposition</a:t>
              </a:r>
            </a:p>
          </p:txBody>
        </p:sp>
      </p:grpSp>
      <p:grpSp>
        <p:nvGrpSpPr>
          <p:cNvPr id="57" name="Group 56">
            <a:extLst>
              <a:ext uri="{FF2B5EF4-FFF2-40B4-BE49-F238E27FC236}">
                <a16:creationId xmlns="" xmlns:a16="http://schemas.microsoft.com/office/drawing/2014/main" id="{35820983-AE3C-4F8D-9425-62BFF62D15D7}"/>
              </a:ext>
            </a:extLst>
          </p:cNvPr>
          <p:cNvGrpSpPr/>
          <p:nvPr/>
        </p:nvGrpSpPr>
        <p:grpSpPr>
          <a:xfrm>
            <a:off x="4591346" y="3297672"/>
            <a:ext cx="958015" cy="923281"/>
            <a:chOff x="4591346" y="3297672"/>
            <a:chExt cx="958015" cy="923281"/>
          </a:xfrm>
        </p:grpSpPr>
        <p:sp>
          <p:nvSpPr>
            <p:cNvPr id="58" name="Rectangle 57">
              <a:extLst>
                <a:ext uri="{FF2B5EF4-FFF2-40B4-BE49-F238E27FC236}">
                  <a16:creationId xmlns="" xmlns:a16="http://schemas.microsoft.com/office/drawing/2014/main" id="{11DC8999-4BF8-4058-BB63-E979BD8CD872}"/>
                </a:ext>
              </a:extLst>
            </p:cNvPr>
            <p:cNvSpPr/>
            <p:nvPr/>
          </p:nvSpPr>
          <p:spPr>
            <a:xfrm>
              <a:off x="4591346" y="3932482"/>
              <a:ext cx="958015" cy="2884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mj-lt"/>
                  <a:cs typeface="Arial" panose="020B0604020202020204" pitchFamily="34" charset="0"/>
                </a:rPr>
                <a:t>Users</a:t>
              </a:r>
            </a:p>
          </p:txBody>
        </p:sp>
        <p:pic>
          <p:nvPicPr>
            <p:cNvPr id="59" name="Picture 58">
              <a:extLst>
                <a:ext uri="{FF2B5EF4-FFF2-40B4-BE49-F238E27FC236}">
                  <a16:creationId xmlns="" xmlns:a16="http://schemas.microsoft.com/office/drawing/2014/main" id="{76F52C45-EE16-46F8-BEE3-CA0FB25D0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3679" y="3297672"/>
              <a:ext cx="633347" cy="633347"/>
            </a:xfrm>
            <a:prstGeom prst="rect">
              <a:avLst/>
            </a:prstGeom>
          </p:spPr>
        </p:pic>
      </p:grpSp>
      <p:grpSp>
        <p:nvGrpSpPr>
          <p:cNvPr id="60" name="Group 59">
            <a:extLst>
              <a:ext uri="{FF2B5EF4-FFF2-40B4-BE49-F238E27FC236}">
                <a16:creationId xmlns="" xmlns:a16="http://schemas.microsoft.com/office/drawing/2014/main" id="{B502FE6A-137A-4326-8C3B-7B4853A90C25}"/>
              </a:ext>
            </a:extLst>
          </p:cNvPr>
          <p:cNvGrpSpPr/>
          <p:nvPr/>
        </p:nvGrpSpPr>
        <p:grpSpPr>
          <a:xfrm>
            <a:off x="4298907" y="5393340"/>
            <a:ext cx="1542893" cy="931468"/>
            <a:chOff x="4298907" y="5393340"/>
            <a:chExt cx="1542893" cy="931468"/>
          </a:xfrm>
        </p:grpSpPr>
        <p:sp>
          <p:nvSpPr>
            <p:cNvPr id="61" name="Rectangle 60">
              <a:extLst>
                <a:ext uri="{FF2B5EF4-FFF2-40B4-BE49-F238E27FC236}">
                  <a16:creationId xmlns="" xmlns:a16="http://schemas.microsoft.com/office/drawing/2014/main" id="{561A30F1-9FE0-44FE-BFCD-89EE7DAEEF1B}"/>
                </a:ext>
              </a:extLst>
            </p:cNvPr>
            <p:cNvSpPr/>
            <p:nvPr/>
          </p:nvSpPr>
          <p:spPr>
            <a:xfrm>
              <a:off x="4298907" y="6036337"/>
              <a:ext cx="1542893" cy="2884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mj-lt"/>
                  <a:cs typeface="Arial" panose="020B0604020202020204" pitchFamily="34" charset="0"/>
                </a:rPr>
                <a:t>Track Record</a:t>
              </a:r>
            </a:p>
          </p:txBody>
        </p:sp>
        <p:pic>
          <p:nvPicPr>
            <p:cNvPr id="62" name="Picture 61">
              <a:extLst>
                <a:ext uri="{FF2B5EF4-FFF2-40B4-BE49-F238E27FC236}">
                  <a16:creationId xmlns="" xmlns:a16="http://schemas.microsoft.com/office/drawing/2014/main" id="{FA0B9324-60D3-40A6-9BEA-C0592177BB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9198" y="5393340"/>
              <a:ext cx="635218" cy="635218"/>
            </a:xfrm>
            <a:prstGeom prst="rect">
              <a:avLst/>
            </a:prstGeom>
          </p:spPr>
        </p:pic>
      </p:grpSp>
    </p:spTree>
    <p:extLst>
      <p:ext uri="{BB962C8B-B14F-4D97-AF65-F5344CB8AC3E}">
        <p14:creationId xmlns:p14="http://schemas.microsoft.com/office/powerpoint/2010/main" val="882323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RÃ©sultat de recherche d'images pour &quot;Eric Lebigot ividata&quot;">
            <a:extLst>
              <a:ext uri="{FF2B5EF4-FFF2-40B4-BE49-F238E27FC236}">
                <a16:creationId xmlns="" xmlns:a16="http://schemas.microsoft.com/office/drawing/2014/main" id="{5AE4D1E7-C95A-43E6-9A33-3E2B9DD5F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6370" y="1266825"/>
            <a:ext cx="2081825" cy="2081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60A4DD6C-D1FA-4C6E-B616-BFB51779BD99}"/>
              </a:ext>
            </a:extLst>
          </p:cNvPr>
          <p:cNvSpPr>
            <a:spLocks noGrp="1"/>
          </p:cNvSpPr>
          <p:nvPr>
            <p:ph type="title"/>
          </p:nvPr>
        </p:nvSpPr>
        <p:spPr/>
        <p:txBody>
          <a:bodyPr/>
          <a:lstStyle/>
          <a:p>
            <a:r>
              <a:rPr lang="fr-FR" dirty="0">
                <a:latin typeface="Avenir Book" charset="0"/>
                <a:ea typeface="Avenir Book" charset="0"/>
                <a:cs typeface="Avenir Book" charset="0"/>
              </a:rPr>
              <a:t>THE MANAGEMENT</a:t>
            </a:r>
          </a:p>
        </p:txBody>
      </p:sp>
      <p:sp>
        <p:nvSpPr>
          <p:cNvPr id="4" name="Slide Number Placeholder 3">
            <a:extLst>
              <a:ext uri="{FF2B5EF4-FFF2-40B4-BE49-F238E27FC236}">
                <a16:creationId xmlns="" xmlns:a16="http://schemas.microsoft.com/office/drawing/2014/main" id="{FC6A26BF-A55E-403E-9C11-AD8ABE25303E}"/>
              </a:ext>
            </a:extLst>
          </p:cNvPr>
          <p:cNvSpPr>
            <a:spLocks noGrp="1"/>
          </p:cNvSpPr>
          <p:nvPr>
            <p:ph type="sldNum" sz="quarter" idx="12"/>
          </p:nvPr>
        </p:nvSpPr>
        <p:spPr/>
        <p:txBody>
          <a:bodyPr/>
          <a:lstStyle/>
          <a:p>
            <a:fld id="{682609D7-2757-4CA8-9F51-447062EF4012}" type="slidenum">
              <a:rPr lang="fr-FR" smtClean="0"/>
              <a:pPr/>
              <a:t>12</a:t>
            </a:fld>
            <a:endParaRPr lang="fr-FR"/>
          </a:p>
        </p:txBody>
      </p:sp>
      <p:sp>
        <p:nvSpPr>
          <p:cNvPr id="5" name="Text Placeholder 4">
            <a:extLst>
              <a:ext uri="{FF2B5EF4-FFF2-40B4-BE49-F238E27FC236}">
                <a16:creationId xmlns="" xmlns:a16="http://schemas.microsoft.com/office/drawing/2014/main" id="{CC4671EF-9913-4E90-91C8-6AAE7DEEB697}"/>
              </a:ext>
            </a:extLst>
          </p:cNvPr>
          <p:cNvSpPr>
            <a:spLocks noGrp="1"/>
          </p:cNvSpPr>
          <p:nvPr>
            <p:ph type="body" sz="quarter" idx="13"/>
          </p:nvPr>
        </p:nvSpPr>
        <p:spPr/>
        <p:txBody>
          <a:bodyPr/>
          <a:lstStyle/>
          <a:p>
            <a:r>
              <a:rPr lang="fr-FR" dirty="0"/>
              <a:t>2.5</a:t>
            </a:r>
          </a:p>
        </p:txBody>
      </p:sp>
      <p:sp>
        <p:nvSpPr>
          <p:cNvPr id="6" name="Text Placeholder 5">
            <a:extLst>
              <a:ext uri="{FF2B5EF4-FFF2-40B4-BE49-F238E27FC236}">
                <a16:creationId xmlns="" xmlns:a16="http://schemas.microsoft.com/office/drawing/2014/main" id="{D7C20BC2-43A8-41E4-9FA8-80A4FA7DF10E}"/>
              </a:ext>
            </a:extLst>
          </p:cNvPr>
          <p:cNvSpPr>
            <a:spLocks noGrp="1"/>
          </p:cNvSpPr>
          <p:nvPr>
            <p:ph type="body" sz="quarter" idx="14"/>
          </p:nvPr>
        </p:nvSpPr>
        <p:spPr/>
        <p:txBody>
          <a:bodyPr/>
          <a:lstStyle/>
          <a:p>
            <a:r>
              <a:rPr lang="fr-FR" dirty="0">
                <a:latin typeface="Avenir Book" charset="0"/>
                <a:ea typeface="Avenir Book" charset="0"/>
                <a:cs typeface="Avenir Book" charset="0"/>
              </a:rPr>
              <a:t>A </a:t>
            </a:r>
            <a:r>
              <a:rPr lang="fr-FR" dirty="0" err="1">
                <a:latin typeface="Avenir Book" charset="0"/>
                <a:ea typeface="Avenir Book" charset="0"/>
                <a:cs typeface="Avenir Book" charset="0"/>
              </a:rPr>
              <a:t>product</a:t>
            </a:r>
            <a:r>
              <a:rPr lang="fr-FR" dirty="0">
                <a:latin typeface="Avenir Book" charset="0"/>
                <a:ea typeface="Avenir Book" charset="0"/>
                <a:cs typeface="Avenir Book" charset="0"/>
              </a:rPr>
              <a:t> </a:t>
            </a:r>
            <a:r>
              <a:rPr lang="fr-FR" dirty="0" err="1">
                <a:latin typeface="Avenir Book" charset="0"/>
                <a:ea typeface="Avenir Book" charset="0"/>
                <a:cs typeface="Avenir Book" charset="0"/>
              </a:rPr>
              <a:t>driven</a:t>
            </a:r>
            <a:r>
              <a:rPr lang="fr-FR" dirty="0">
                <a:latin typeface="Avenir Book" charset="0"/>
                <a:ea typeface="Avenir Book" charset="0"/>
                <a:cs typeface="Avenir Book" charset="0"/>
              </a:rPr>
              <a:t> team</a:t>
            </a:r>
          </a:p>
        </p:txBody>
      </p:sp>
      <p:pic>
        <p:nvPicPr>
          <p:cNvPr id="2050" name="Picture 2" descr="RÃ©sultat de recherche d'images pour &quot;sydney burks ividata&quot;">
            <a:extLst>
              <a:ext uri="{FF2B5EF4-FFF2-40B4-BE49-F238E27FC236}">
                <a16:creationId xmlns="" xmlns:a16="http://schemas.microsoft.com/office/drawing/2014/main" id="{C645E123-F61F-40A2-A1E8-D77A581FD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698" y="1266825"/>
            <a:ext cx="2081825" cy="2081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Ã©sultat de recherche d'images pour &quot;NoÃ«l-Edouard Chenu ividata&quot;">
            <a:extLst>
              <a:ext uri="{FF2B5EF4-FFF2-40B4-BE49-F238E27FC236}">
                <a16:creationId xmlns="" xmlns:a16="http://schemas.microsoft.com/office/drawing/2014/main" id="{963B950C-9C0A-4175-9080-4D3D5496E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088" y="1266825"/>
            <a:ext cx="2081825" cy="20818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C2BFB045-D683-4E26-917A-EDFDAF9901CD}"/>
              </a:ext>
            </a:extLst>
          </p:cNvPr>
          <p:cNvSpPr txBox="1"/>
          <p:nvPr/>
        </p:nvSpPr>
        <p:spPr>
          <a:xfrm>
            <a:off x="1640697" y="3398443"/>
            <a:ext cx="2081825" cy="369332"/>
          </a:xfrm>
          <a:prstGeom prst="rect">
            <a:avLst/>
          </a:prstGeom>
          <a:noFill/>
        </p:spPr>
        <p:txBody>
          <a:bodyPr wrap="square" rtlCol="0">
            <a:spAutoFit/>
          </a:bodyPr>
          <a:lstStyle/>
          <a:p>
            <a:pPr algn="ctr"/>
            <a:r>
              <a:rPr lang="fr-FR" b="1" dirty="0">
                <a:solidFill>
                  <a:schemeClr val="tx1">
                    <a:lumMod val="75000"/>
                    <a:lumOff val="25000"/>
                  </a:schemeClr>
                </a:solidFill>
                <a:latin typeface="Avenir Book" charset="0"/>
                <a:ea typeface="Avenir Book" charset="0"/>
                <a:cs typeface="Avenir Book" charset="0"/>
              </a:rPr>
              <a:t>Sydney </a:t>
            </a:r>
            <a:r>
              <a:rPr lang="fr-FR" b="1" dirty="0" err="1">
                <a:solidFill>
                  <a:schemeClr val="tx1">
                    <a:lumMod val="75000"/>
                    <a:lumOff val="25000"/>
                  </a:schemeClr>
                </a:solidFill>
                <a:latin typeface="Avenir Book" charset="0"/>
                <a:ea typeface="Avenir Book" charset="0"/>
                <a:cs typeface="Avenir Book" charset="0"/>
              </a:rPr>
              <a:t>Burks</a:t>
            </a:r>
            <a:endParaRPr lang="fr-FR" b="1" dirty="0">
              <a:solidFill>
                <a:schemeClr val="tx1">
                  <a:lumMod val="75000"/>
                  <a:lumOff val="25000"/>
                </a:schemeClr>
              </a:solidFill>
              <a:latin typeface="Avenir Book" charset="0"/>
              <a:ea typeface="Avenir Book" charset="0"/>
              <a:cs typeface="Avenir Book" charset="0"/>
            </a:endParaRPr>
          </a:p>
        </p:txBody>
      </p:sp>
      <p:sp>
        <p:nvSpPr>
          <p:cNvPr id="19" name="TextBox 18">
            <a:extLst>
              <a:ext uri="{FF2B5EF4-FFF2-40B4-BE49-F238E27FC236}">
                <a16:creationId xmlns="" xmlns:a16="http://schemas.microsoft.com/office/drawing/2014/main" id="{6CBAF41B-73E4-4CD8-86F9-9D0ACA3CE7BA}"/>
              </a:ext>
            </a:extLst>
          </p:cNvPr>
          <p:cNvSpPr txBox="1"/>
          <p:nvPr/>
        </p:nvSpPr>
        <p:spPr>
          <a:xfrm>
            <a:off x="1643805" y="3755384"/>
            <a:ext cx="2081825" cy="338554"/>
          </a:xfrm>
          <a:prstGeom prst="rect">
            <a:avLst/>
          </a:prstGeom>
          <a:noFill/>
        </p:spPr>
        <p:txBody>
          <a:bodyPr wrap="square" rtlCol="0">
            <a:spAutoFit/>
          </a:bodyPr>
          <a:lstStyle/>
          <a:p>
            <a:pPr algn="ctr"/>
            <a:r>
              <a:rPr lang="fr-FR" sz="1600" dirty="0">
                <a:solidFill>
                  <a:schemeClr val="tx1">
                    <a:lumMod val="75000"/>
                    <a:lumOff val="25000"/>
                  </a:schemeClr>
                </a:solidFill>
                <a:latin typeface="Avenir Book" charset="0"/>
                <a:ea typeface="Avenir Book" charset="0"/>
                <a:cs typeface="Avenir Book" charset="0"/>
              </a:rPr>
              <a:t>CTO</a:t>
            </a:r>
          </a:p>
        </p:txBody>
      </p:sp>
      <p:sp>
        <p:nvSpPr>
          <p:cNvPr id="15" name="TextBox 14">
            <a:extLst>
              <a:ext uri="{FF2B5EF4-FFF2-40B4-BE49-F238E27FC236}">
                <a16:creationId xmlns="" xmlns:a16="http://schemas.microsoft.com/office/drawing/2014/main" id="{BE4E8BF7-D1ED-4979-84ED-78F2C93DC02E}"/>
              </a:ext>
            </a:extLst>
          </p:cNvPr>
          <p:cNvSpPr txBox="1"/>
          <p:nvPr/>
        </p:nvSpPr>
        <p:spPr>
          <a:xfrm>
            <a:off x="8476676" y="3398443"/>
            <a:ext cx="2061213" cy="369332"/>
          </a:xfrm>
          <a:prstGeom prst="rect">
            <a:avLst/>
          </a:prstGeom>
          <a:noFill/>
        </p:spPr>
        <p:txBody>
          <a:bodyPr wrap="square" rtlCol="0">
            <a:spAutoFit/>
          </a:bodyPr>
          <a:lstStyle/>
          <a:p>
            <a:pPr algn="ctr"/>
            <a:r>
              <a:rPr lang="fr-FR" b="1" dirty="0">
                <a:solidFill>
                  <a:schemeClr val="tx1">
                    <a:lumMod val="75000"/>
                    <a:lumOff val="25000"/>
                  </a:schemeClr>
                </a:solidFill>
                <a:latin typeface="Avenir Book" charset="0"/>
                <a:ea typeface="Avenir Book" charset="0"/>
                <a:cs typeface="Avenir Book" charset="0"/>
              </a:rPr>
              <a:t>Eric </a:t>
            </a:r>
            <a:r>
              <a:rPr lang="fr-FR" b="1" dirty="0" err="1">
                <a:solidFill>
                  <a:schemeClr val="tx1">
                    <a:lumMod val="75000"/>
                    <a:lumOff val="25000"/>
                  </a:schemeClr>
                </a:solidFill>
                <a:latin typeface="Avenir Book" charset="0"/>
                <a:ea typeface="Avenir Book" charset="0"/>
                <a:cs typeface="Avenir Book" charset="0"/>
              </a:rPr>
              <a:t>Lebigot</a:t>
            </a:r>
            <a:endParaRPr lang="fr-FR" b="1" dirty="0">
              <a:solidFill>
                <a:schemeClr val="tx1">
                  <a:lumMod val="75000"/>
                  <a:lumOff val="25000"/>
                </a:schemeClr>
              </a:solidFill>
              <a:latin typeface="Avenir Book" charset="0"/>
              <a:ea typeface="Avenir Book" charset="0"/>
              <a:cs typeface="Avenir Book" charset="0"/>
            </a:endParaRPr>
          </a:p>
        </p:txBody>
      </p:sp>
      <p:sp>
        <p:nvSpPr>
          <p:cNvPr id="20" name="TextBox 19">
            <a:extLst>
              <a:ext uri="{FF2B5EF4-FFF2-40B4-BE49-F238E27FC236}">
                <a16:creationId xmlns="" xmlns:a16="http://schemas.microsoft.com/office/drawing/2014/main" id="{26BADF09-4FBF-45E9-BBDD-EA355627B738}"/>
              </a:ext>
            </a:extLst>
          </p:cNvPr>
          <p:cNvSpPr txBox="1"/>
          <p:nvPr/>
        </p:nvSpPr>
        <p:spPr>
          <a:xfrm>
            <a:off x="8466370" y="3755384"/>
            <a:ext cx="2081825" cy="338554"/>
          </a:xfrm>
          <a:prstGeom prst="rect">
            <a:avLst/>
          </a:prstGeom>
          <a:noFill/>
        </p:spPr>
        <p:txBody>
          <a:bodyPr wrap="square" rtlCol="0">
            <a:spAutoFit/>
          </a:bodyPr>
          <a:lstStyle/>
          <a:p>
            <a:pPr algn="ctr"/>
            <a:r>
              <a:rPr lang="fr-FR" sz="1600" dirty="0">
                <a:solidFill>
                  <a:schemeClr val="tx1">
                    <a:lumMod val="75000"/>
                    <a:lumOff val="25000"/>
                  </a:schemeClr>
                </a:solidFill>
                <a:latin typeface="Avenir Book" charset="0"/>
                <a:ea typeface="Avenir Book" charset="0"/>
                <a:cs typeface="Avenir Book" charset="0"/>
              </a:rPr>
              <a:t>Lead Data </a:t>
            </a:r>
            <a:r>
              <a:rPr lang="fr-FR" sz="1600" dirty="0" err="1">
                <a:solidFill>
                  <a:schemeClr val="tx1">
                    <a:lumMod val="75000"/>
                    <a:lumOff val="25000"/>
                  </a:schemeClr>
                </a:solidFill>
                <a:latin typeface="Avenir Book" charset="0"/>
                <a:ea typeface="Avenir Book" charset="0"/>
                <a:cs typeface="Avenir Book" charset="0"/>
              </a:rPr>
              <a:t>Scientist</a:t>
            </a:r>
            <a:r>
              <a:rPr lang="fr-FR" sz="1600" dirty="0">
                <a:solidFill>
                  <a:schemeClr val="tx1">
                    <a:lumMod val="75000"/>
                    <a:lumOff val="25000"/>
                  </a:schemeClr>
                </a:solidFill>
                <a:latin typeface="Avenir Book" charset="0"/>
                <a:ea typeface="Avenir Book" charset="0"/>
                <a:cs typeface="Avenir Book" charset="0"/>
              </a:rPr>
              <a:t> </a:t>
            </a:r>
          </a:p>
        </p:txBody>
      </p:sp>
      <p:sp>
        <p:nvSpPr>
          <p:cNvPr id="16" name="TextBox 15">
            <a:extLst>
              <a:ext uri="{FF2B5EF4-FFF2-40B4-BE49-F238E27FC236}">
                <a16:creationId xmlns="" xmlns:a16="http://schemas.microsoft.com/office/drawing/2014/main" id="{EF0D23B9-4894-4EB2-B624-E83F02FF2F7A}"/>
              </a:ext>
            </a:extLst>
          </p:cNvPr>
          <p:cNvSpPr txBox="1"/>
          <p:nvPr/>
        </p:nvSpPr>
        <p:spPr>
          <a:xfrm>
            <a:off x="4699000" y="3397709"/>
            <a:ext cx="2832100" cy="369332"/>
          </a:xfrm>
          <a:prstGeom prst="rect">
            <a:avLst/>
          </a:prstGeom>
          <a:noFill/>
        </p:spPr>
        <p:txBody>
          <a:bodyPr wrap="square" rtlCol="0">
            <a:spAutoFit/>
          </a:bodyPr>
          <a:lstStyle/>
          <a:p>
            <a:pPr algn="ctr"/>
            <a:r>
              <a:rPr lang="fr-FR" b="1" dirty="0">
                <a:solidFill>
                  <a:schemeClr val="tx1">
                    <a:lumMod val="75000"/>
                    <a:lumOff val="25000"/>
                  </a:schemeClr>
                </a:solidFill>
                <a:latin typeface="Avenir Book" charset="0"/>
                <a:ea typeface="Avenir Book" charset="0"/>
                <a:cs typeface="Avenir Book" charset="0"/>
              </a:rPr>
              <a:t>Noël-Edouard Chenu</a:t>
            </a:r>
          </a:p>
        </p:txBody>
      </p:sp>
      <p:sp>
        <p:nvSpPr>
          <p:cNvPr id="21" name="TextBox 20">
            <a:extLst>
              <a:ext uri="{FF2B5EF4-FFF2-40B4-BE49-F238E27FC236}">
                <a16:creationId xmlns="" xmlns:a16="http://schemas.microsoft.com/office/drawing/2014/main" id="{19E9DF4F-3B69-480B-BE91-521210F659DB}"/>
              </a:ext>
            </a:extLst>
          </p:cNvPr>
          <p:cNvSpPr txBox="1"/>
          <p:nvPr/>
        </p:nvSpPr>
        <p:spPr>
          <a:xfrm>
            <a:off x="4947888" y="3724082"/>
            <a:ext cx="2290008" cy="338554"/>
          </a:xfrm>
          <a:prstGeom prst="rect">
            <a:avLst/>
          </a:prstGeom>
          <a:noFill/>
        </p:spPr>
        <p:txBody>
          <a:bodyPr wrap="square" rtlCol="0">
            <a:spAutoFit/>
          </a:bodyPr>
          <a:lstStyle/>
          <a:p>
            <a:pPr algn="ctr"/>
            <a:r>
              <a:rPr lang="fr-FR" sz="1600" dirty="0">
                <a:solidFill>
                  <a:schemeClr val="tx1">
                    <a:lumMod val="75000"/>
                    <a:lumOff val="25000"/>
                  </a:schemeClr>
                </a:solidFill>
                <a:latin typeface="Avenir Book" charset="0"/>
                <a:ea typeface="Avenir Book" charset="0"/>
                <a:cs typeface="Avenir Book" charset="0"/>
              </a:rPr>
              <a:t>Head of Sales</a:t>
            </a:r>
          </a:p>
        </p:txBody>
      </p:sp>
      <p:sp>
        <p:nvSpPr>
          <p:cNvPr id="13" name="Rectangle 12">
            <a:extLst>
              <a:ext uri="{FF2B5EF4-FFF2-40B4-BE49-F238E27FC236}">
                <a16:creationId xmlns="" xmlns:a16="http://schemas.microsoft.com/office/drawing/2014/main" id="{0A1937D3-369F-4160-9643-A0D8945DE92D}"/>
              </a:ext>
            </a:extLst>
          </p:cNvPr>
          <p:cNvSpPr/>
          <p:nvPr/>
        </p:nvSpPr>
        <p:spPr>
          <a:xfrm>
            <a:off x="1655610" y="4301890"/>
            <a:ext cx="2052000" cy="1200329"/>
          </a:xfrm>
          <a:prstGeom prst="rect">
            <a:avLst/>
          </a:prstGeom>
        </p:spPr>
        <p:txBody>
          <a:bodyPr wrap="square" lIns="36000" rIns="36000">
            <a:spAutoFit/>
          </a:bodyPr>
          <a:lstStyle/>
          <a:p>
            <a:pPr algn="ctr" fontAlgn="base"/>
            <a:r>
              <a:rPr lang="fr-FR" sz="1200" dirty="0">
                <a:solidFill>
                  <a:schemeClr val="tx1">
                    <a:lumMod val="75000"/>
                    <a:lumOff val="25000"/>
                  </a:schemeClr>
                </a:solidFill>
                <a:latin typeface="Avenir Book" charset="0"/>
                <a:ea typeface="Avenir Book" charset="0"/>
                <a:cs typeface="Avenir Book" charset="0"/>
              </a:rPr>
              <a:t>MIT, 2003</a:t>
            </a:r>
          </a:p>
          <a:p>
            <a:pPr algn="ctr" fontAlgn="base"/>
            <a:r>
              <a:rPr lang="fr-FR" sz="1200" dirty="0">
                <a:solidFill>
                  <a:schemeClr val="tx1">
                    <a:lumMod val="75000"/>
                    <a:lumOff val="25000"/>
                  </a:schemeClr>
                </a:solidFill>
                <a:latin typeface="Avenir Book" charset="0"/>
                <a:ea typeface="Avenir Book" charset="0"/>
                <a:cs typeface="Avenir Book" charset="0"/>
              </a:rPr>
              <a:t>Mines de Paris, 2003</a:t>
            </a:r>
          </a:p>
          <a:p>
            <a:pPr algn="ctr" fontAlgn="base"/>
            <a:r>
              <a:rPr lang="fr-FR" sz="1200" dirty="0">
                <a:solidFill>
                  <a:schemeClr val="tx1">
                    <a:lumMod val="75000"/>
                    <a:lumOff val="25000"/>
                  </a:schemeClr>
                </a:solidFill>
                <a:latin typeface="Avenir Book" charset="0"/>
                <a:ea typeface="Avenir Book" charset="0"/>
                <a:cs typeface="Avenir Book" charset="0"/>
              </a:rPr>
              <a:t>PhD en Optique et Information Quantique, Université Pierre et Marie Curie, 2010</a:t>
            </a:r>
          </a:p>
        </p:txBody>
      </p:sp>
      <p:sp>
        <p:nvSpPr>
          <p:cNvPr id="23" name="Rectangle 22">
            <a:extLst>
              <a:ext uri="{FF2B5EF4-FFF2-40B4-BE49-F238E27FC236}">
                <a16:creationId xmlns="" xmlns:a16="http://schemas.microsoft.com/office/drawing/2014/main" id="{D8D54D16-030C-4369-984F-314E5D6922FB}"/>
              </a:ext>
            </a:extLst>
          </p:cNvPr>
          <p:cNvSpPr/>
          <p:nvPr/>
        </p:nvSpPr>
        <p:spPr>
          <a:xfrm>
            <a:off x="5124813" y="4301890"/>
            <a:ext cx="1942374" cy="1200329"/>
          </a:xfrm>
          <a:prstGeom prst="rect">
            <a:avLst/>
          </a:prstGeom>
        </p:spPr>
        <p:txBody>
          <a:bodyPr>
            <a:spAutoFit/>
          </a:bodyPr>
          <a:lstStyle/>
          <a:p>
            <a:pPr algn="ctr" fontAlgn="base"/>
            <a:r>
              <a:rPr lang="en-US" sz="1200" dirty="0">
                <a:solidFill>
                  <a:schemeClr val="tx1">
                    <a:lumMod val="75000"/>
                    <a:lumOff val="25000"/>
                  </a:schemeClr>
                </a:solidFill>
                <a:latin typeface="Avenir Book" charset="0"/>
                <a:ea typeface="Avenir Book" charset="0"/>
                <a:cs typeface="Avenir Book" charset="0"/>
              </a:rPr>
              <a:t>NEOMA, 2009</a:t>
            </a:r>
          </a:p>
          <a:p>
            <a:pPr algn="ctr" fontAlgn="base"/>
            <a:r>
              <a:rPr lang="en-US" sz="1200" dirty="0">
                <a:solidFill>
                  <a:schemeClr val="tx1">
                    <a:lumMod val="75000"/>
                    <a:lumOff val="25000"/>
                  </a:schemeClr>
                </a:solidFill>
                <a:latin typeface="Avenir Book" charset="0"/>
                <a:ea typeface="Avenir Book" charset="0"/>
                <a:cs typeface="Avenir Book" charset="0"/>
              </a:rPr>
              <a:t>Singapore Management University, 2007</a:t>
            </a:r>
          </a:p>
          <a:p>
            <a:pPr algn="ctr" fontAlgn="base"/>
            <a:endParaRPr lang="en-US" sz="1200" dirty="0">
              <a:solidFill>
                <a:schemeClr val="tx1">
                  <a:lumMod val="75000"/>
                  <a:lumOff val="25000"/>
                </a:schemeClr>
              </a:solidFill>
              <a:latin typeface="Avenir Book" charset="0"/>
              <a:ea typeface="Avenir Book" charset="0"/>
              <a:cs typeface="Avenir Book" charset="0"/>
            </a:endParaRPr>
          </a:p>
          <a:p>
            <a:pPr algn="ctr" fontAlgn="base"/>
            <a:r>
              <a:rPr lang="en-US" sz="1200" dirty="0">
                <a:solidFill>
                  <a:schemeClr val="tx1">
                    <a:lumMod val="75000"/>
                    <a:lumOff val="25000"/>
                  </a:schemeClr>
                </a:solidFill>
                <a:latin typeface="Avenir Book" charset="0"/>
                <a:ea typeface="Avenir Book" charset="0"/>
                <a:cs typeface="Avenir Book" charset="0"/>
              </a:rPr>
              <a:t>Former Regional Sales Manager @ CISCO </a:t>
            </a:r>
          </a:p>
        </p:txBody>
      </p:sp>
      <p:sp>
        <p:nvSpPr>
          <p:cNvPr id="29" name="Rectangle 28">
            <a:extLst>
              <a:ext uri="{FF2B5EF4-FFF2-40B4-BE49-F238E27FC236}">
                <a16:creationId xmlns="" xmlns:a16="http://schemas.microsoft.com/office/drawing/2014/main" id="{0B02A7BD-90AF-4C2F-A39E-140162F08603}"/>
              </a:ext>
            </a:extLst>
          </p:cNvPr>
          <p:cNvSpPr/>
          <p:nvPr/>
        </p:nvSpPr>
        <p:spPr>
          <a:xfrm>
            <a:off x="8536095" y="4301890"/>
            <a:ext cx="1942374" cy="1015663"/>
          </a:xfrm>
          <a:prstGeom prst="rect">
            <a:avLst/>
          </a:prstGeom>
        </p:spPr>
        <p:txBody>
          <a:bodyPr>
            <a:spAutoFit/>
          </a:bodyPr>
          <a:lstStyle/>
          <a:p>
            <a:pPr algn="ctr" fontAlgn="base"/>
            <a:r>
              <a:rPr lang="en-US" sz="1200" dirty="0" err="1">
                <a:solidFill>
                  <a:schemeClr val="tx1">
                    <a:lumMod val="75000"/>
                    <a:lumOff val="25000"/>
                  </a:schemeClr>
                </a:solidFill>
                <a:latin typeface="Avenir Book" charset="0"/>
                <a:ea typeface="Avenir Book" charset="0"/>
                <a:cs typeface="Avenir Book" charset="0"/>
              </a:rPr>
              <a:t>Normale</a:t>
            </a:r>
            <a:r>
              <a:rPr lang="en-US" sz="1200" dirty="0">
                <a:solidFill>
                  <a:schemeClr val="tx1">
                    <a:lumMod val="75000"/>
                    <a:lumOff val="25000"/>
                  </a:schemeClr>
                </a:solidFill>
                <a:latin typeface="Avenir Book" charset="0"/>
                <a:ea typeface="Avenir Book" charset="0"/>
                <a:cs typeface="Avenir Book" charset="0"/>
              </a:rPr>
              <a:t> Sup, 2001</a:t>
            </a:r>
          </a:p>
          <a:p>
            <a:pPr algn="ctr" fontAlgn="base"/>
            <a:r>
              <a:rPr lang="en-US" sz="1200" dirty="0">
                <a:solidFill>
                  <a:schemeClr val="tx1">
                    <a:lumMod val="75000"/>
                    <a:lumOff val="25000"/>
                  </a:schemeClr>
                </a:solidFill>
                <a:latin typeface="Avenir Book" charset="0"/>
                <a:ea typeface="Avenir Book" charset="0"/>
                <a:cs typeface="Avenir Book" charset="0"/>
              </a:rPr>
              <a:t>PhD in Quantum Physics</a:t>
            </a:r>
          </a:p>
          <a:p>
            <a:pPr algn="ctr" fontAlgn="base"/>
            <a:endParaRPr lang="en-US" sz="1200" dirty="0">
              <a:solidFill>
                <a:schemeClr val="tx1">
                  <a:lumMod val="75000"/>
                  <a:lumOff val="25000"/>
                </a:schemeClr>
              </a:solidFill>
              <a:latin typeface="Avenir Book" charset="0"/>
              <a:ea typeface="Avenir Book" charset="0"/>
              <a:cs typeface="Avenir Book" charset="0"/>
            </a:endParaRPr>
          </a:p>
          <a:p>
            <a:pPr algn="ctr" fontAlgn="base"/>
            <a:r>
              <a:rPr lang="en-US" sz="1200" dirty="0">
                <a:solidFill>
                  <a:schemeClr val="tx1">
                    <a:lumMod val="75000"/>
                    <a:lumOff val="25000"/>
                  </a:schemeClr>
                </a:solidFill>
                <a:latin typeface="Avenir Book" charset="0"/>
                <a:ea typeface="Avenir Book" charset="0"/>
                <a:cs typeface="Avenir Book" charset="0"/>
              </a:rPr>
              <a:t>Former Researcher and AXA Chief Data Scientist</a:t>
            </a:r>
          </a:p>
        </p:txBody>
      </p:sp>
    </p:spTree>
    <p:extLst>
      <p:ext uri="{BB962C8B-B14F-4D97-AF65-F5344CB8AC3E}">
        <p14:creationId xmlns:p14="http://schemas.microsoft.com/office/powerpoint/2010/main" val="1442953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801723-FC2C-4B04-AB12-8F0DD1BF1C16}"/>
              </a:ext>
            </a:extLst>
          </p:cNvPr>
          <p:cNvSpPr>
            <a:spLocks noGrp="1"/>
          </p:cNvSpPr>
          <p:nvPr>
            <p:ph type="title"/>
          </p:nvPr>
        </p:nvSpPr>
        <p:spPr/>
        <p:txBody>
          <a:bodyPr/>
          <a:lstStyle/>
          <a:p>
            <a:r>
              <a:rPr lang="fr-FR" dirty="0">
                <a:latin typeface="Avenir Medium" charset="0"/>
                <a:ea typeface="Avenir Medium" charset="0"/>
                <a:cs typeface="Avenir Medium" charset="0"/>
              </a:rPr>
              <a:t>USE CASES</a:t>
            </a:r>
          </a:p>
        </p:txBody>
      </p:sp>
      <p:sp>
        <p:nvSpPr>
          <p:cNvPr id="4" name="Slide Number Placeholder 3">
            <a:extLst>
              <a:ext uri="{FF2B5EF4-FFF2-40B4-BE49-F238E27FC236}">
                <a16:creationId xmlns="" xmlns:a16="http://schemas.microsoft.com/office/drawing/2014/main" id="{5E94F511-DF05-4A4C-8428-8FDD00C2B7E9}"/>
              </a:ext>
            </a:extLst>
          </p:cNvPr>
          <p:cNvSpPr>
            <a:spLocks noGrp="1"/>
          </p:cNvSpPr>
          <p:nvPr>
            <p:ph type="sldNum" sz="quarter" idx="12"/>
          </p:nvPr>
        </p:nvSpPr>
        <p:spPr/>
        <p:txBody>
          <a:bodyPr/>
          <a:lstStyle/>
          <a:p>
            <a:fld id="{682609D7-2757-4CA8-9F51-447062EF4012}" type="slidenum">
              <a:rPr lang="fr-FR" smtClean="0"/>
              <a:pPr/>
              <a:t>13</a:t>
            </a:fld>
            <a:endParaRPr lang="fr-FR"/>
          </a:p>
        </p:txBody>
      </p:sp>
      <p:sp>
        <p:nvSpPr>
          <p:cNvPr id="5" name="Text Placeholder 4">
            <a:extLst>
              <a:ext uri="{FF2B5EF4-FFF2-40B4-BE49-F238E27FC236}">
                <a16:creationId xmlns="" xmlns:a16="http://schemas.microsoft.com/office/drawing/2014/main" id="{0FA6D6A6-0DA5-4EC2-ADE9-EFBBBDCC8227}"/>
              </a:ext>
            </a:extLst>
          </p:cNvPr>
          <p:cNvSpPr>
            <a:spLocks noGrp="1"/>
          </p:cNvSpPr>
          <p:nvPr>
            <p:ph type="body" sz="quarter" idx="13"/>
          </p:nvPr>
        </p:nvSpPr>
        <p:spPr/>
        <p:txBody>
          <a:bodyPr/>
          <a:lstStyle/>
          <a:p>
            <a:r>
              <a:rPr lang="fr-FR" dirty="0"/>
              <a:t>2.6</a:t>
            </a:r>
          </a:p>
        </p:txBody>
      </p:sp>
      <p:sp>
        <p:nvSpPr>
          <p:cNvPr id="6" name="Text Placeholder 5">
            <a:extLst>
              <a:ext uri="{FF2B5EF4-FFF2-40B4-BE49-F238E27FC236}">
                <a16:creationId xmlns="" xmlns:a16="http://schemas.microsoft.com/office/drawing/2014/main" id="{E24C0872-D4F0-4634-9659-9847B937B483}"/>
              </a:ext>
            </a:extLst>
          </p:cNvPr>
          <p:cNvSpPr>
            <a:spLocks noGrp="1"/>
          </p:cNvSpPr>
          <p:nvPr>
            <p:ph type="body" sz="quarter" idx="14"/>
          </p:nvPr>
        </p:nvSpPr>
        <p:spPr/>
        <p:txBody>
          <a:bodyPr/>
          <a:lstStyle/>
          <a:p>
            <a:r>
              <a:rPr lang="fr-FR" dirty="0">
                <a:latin typeface="Avenir Book" charset="0"/>
                <a:ea typeface="Avenir Book" charset="0"/>
                <a:cs typeface="Avenir Book" charset="0"/>
              </a:rPr>
              <a:t>Captive Portal 1/2</a:t>
            </a:r>
          </a:p>
        </p:txBody>
      </p:sp>
      <p:pic>
        <p:nvPicPr>
          <p:cNvPr id="7" name="Image 23">
            <a:extLst>
              <a:ext uri="{FF2B5EF4-FFF2-40B4-BE49-F238E27FC236}">
                <a16:creationId xmlns="" xmlns:a16="http://schemas.microsoft.com/office/drawing/2014/main" id="{FD25A1F7-70FA-446A-9AC4-A1D6C3F34D9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8553" t="13023" r="9901"/>
          <a:stretch/>
        </p:blipFill>
        <p:spPr bwMode="auto">
          <a:xfrm>
            <a:off x="1052866" y="2178823"/>
            <a:ext cx="2951584" cy="442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26">
            <a:extLst>
              <a:ext uri="{FF2B5EF4-FFF2-40B4-BE49-F238E27FC236}">
                <a16:creationId xmlns="" xmlns:a16="http://schemas.microsoft.com/office/drawing/2014/main" id="{C91BE0C8-5113-4D88-90FD-B0925F4E02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1907" t="8789" r="17415"/>
          <a:stretch/>
        </p:blipFill>
        <p:spPr bwMode="auto">
          <a:xfrm>
            <a:off x="8536405" y="2245301"/>
            <a:ext cx="3113121" cy="429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1">
            <a:extLst>
              <a:ext uri="{FF2B5EF4-FFF2-40B4-BE49-F238E27FC236}">
                <a16:creationId xmlns="" xmlns:a16="http://schemas.microsoft.com/office/drawing/2014/main" id="{574E8921-F0A9-4F51-AF2B-FBA39FC16F9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5266349" y="2195672"/>
            <a:ext cx="2062066"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23">
            <a:extLst>
              <a:ext uri="{FF2B5EF4-FFF2-40B4-BE49-F238E27FC236}">
                <a16:creationId xmlns="" xmlns:a16="http://schemas.microsoft.com/office/drawing/2014/main" id="{346015B4-6F93-4AEA-98B5-8B757331560F}"/>
              </a:ext>
            </a:extLst>
          </p:cNvPr>
          <p:cNvGrpSpPr/>
          <p:nvPr/>
        </p:nvGrpSpPr>
        <p:grpSpPr>
          <a:xfrm>
            <a:off x="705297" y="1266825"/>
            <a:ext cx="11184170" cy="504000"/>
            <a:chOff x="719695" y="1266825"/>
            <a:chExt cx="11184170" cy="504000"/>
          </a:xfrm>
        </p:grpSpPr>
        <p:sp>
          <p:nvSpPr>
            <p:cNvPr id="10" name="Text Placeholder 6">
              <a:extLst>
                <a:ext uri="{FF2B5EF4-FFF2-40B4-BE49-F238E27FC236}">
                  <a16:creationId xmlns="" xmlns:a16="http://schemas.microsoft.com/office/drawing/2014/main" id="{B74FDD2E-DC2C-4A58-833E-AE5F9985E1AB}"/>
                </a:ext>
              </a:extLst>
            </p:cNvPr>
            <p:cNvSpPr txBox="1">
              <a:spLocks/>
            </p:cNvSpPr>
            <p:nvPr/>
          </p:nvSpPr>
          <p:spPr>
            <a:xfrm>
              <a:off x="8267865" y="1266825"/>
              <a:ext cx="3636000" cy="504000"/>
            </a:xfrm>
            <a:prstGeom prst="rect">
              <a:avLst/>
            </a:prstGeom>
            <a:solidFill>
              <a:schemeClr val="bg1">
                <a:lumMod val="85000"/>
              </a:schemeClr>
            </a:solidFill>
          </p:spPr>
          <p:txBody>
            <a:bodyPr lIns="0" rIns="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a:solidFill>
                    <a:schemeClr val="accent1">
                      <a:lumMod val="50000"/>
                    </a:schemeClr>
                  </a:solidFill>
                  <a:latin typeface="Avenir Book" charset="0"/>
                  <a:ea typeface="Avenir Book" charset="0"/>
                  <a:cs typeface="Avenir Book" charset="0"/>
                </a:rPr>
                <a:t>Responsive Captive Portal</a:t>
              </a:r>
            </a:p>
          </p:txBody>
        </p:sp>
        <p:sp>
          <p:nvSpPr>
            <p:cNvPr id="11" name="Text Placeholder 6">
              <a:extLst>
                <a:ext uri="{FF2B5EF4-FFF2-40B4-BE49-F238E27FC236}">
                  <a16:creationId xmlns="" xmlns:a16="http://schemas.microsoft.com/office/drawing/2014/main" id="{4A1DF5A2-E8C1-4892-8A9F-7A0224B12C50}"/>
                </a:ext>
              </a:extLst>
            </p:cNvPr>
            <p:cNvSpPr txBox="1">
              <a:spLocks/>
            </p:cNvSpPr>
            <p:nvPr/>
          </p:nvSpPr>
          <p:spPr>
            <a:xfrm>
              <a:off x="719695" y="1266825"/>
              <a:ext cx="3636000" cy="504000"/>
            </a:xfrm>
            <a:prstGeom prst="rect">
              <a:avLst/>
            </a:prstGeom>
            <a:solidFill>
              <a:schemeClr val="bg1">
                <a:lumMod val="85000"/>
              </a:schemeClr>
            </a:solidFill>
          </p:spPr>
          <p:txBody>
            <a:bodyPr lIns="0" rIns="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a:solidFill>
                    <a:schemeClr val="accent1">
                      <a:lumMod val="50000"/>
                    </a:schemeClr>
                  </a:solidFill>
                  <a:latin typeface="Avenir Book" charset="0"/>
                  <a:ea typeface="Avenir Book" charset="0"/>
                  <a:cs typeface="Avenir Book" charset="0"/>
                </a:rPr>
                <a:t>Traffic </a:t>
              </a:r>
              <a:r>
                <a:rPr lang="fr-FR" sz="2400" dirty="0" err="1">
                  <a:solidFill>
                    <a:schemeClr val="accent1">
                      <a:lumMod val="50000"/>
                    </a:schemeClr>
                  </a:solidFill>
                  <a:latin typeface="Avenir Book" charset="0"/>
                  <a:ea typeface="Avenir Book" charset="0"/>
                  <a:cs typeface="Avenir Book" charset="0"/>
                </a:rPr>
                <a:t>Generation</a:t>
              </a:r>
              <a:endParaRPr lang="fr-FR" sz="2400" dirty="0">
                <a:solidFill>
                  <a:schemeClr val="accent1">
                    <a:lumMod val="50000"/>
                  </a:schemeClr>
                </a:solidFill>
                <a:latin typeface="Avenir Book" charset="0"/>
                <a:ea typeface="Avenir Book" charset="0"/>
                <a:cs typeface="Avenir Book" charset="0"/>
              </a:endParaRPr>
            </a:p>
          </p:txBody>
        </p:sp>
        <p:sp>
          <p:nvSpPr>
            <p:cNvPr id="12" name="Text Placeholder 6">
              <a:extLst>
                <a:ext uri="{FF2B5EF4-FFF2-40B4-BE49-F238E27FC236}">
                  <a16:creationId xmlns="" xmlns:a16="http://schemas.microsoft.com/office/drawing/2014/main" id="{83D137A8-1D33-4371-9D93-4729CDB580C0}"/>
                </a:ext>
              </a:extLst>
            </p:cNvPr>
            <p:cNvSpPr txBox="1">
              <a:spLocks/>
            </p:cNvSpPr>
            <p:nvPr/>
          </p:nvSpPr>
          <p:spPr>
            <a:xfrm>
              <a:off x="4493780" y="1266825"/>
              <a:ext cx="3636000" cy="504000"/>
            </a:xfrm>
            <a:prstGeom prst="rect">
              <a:avLst/>
            </a:prstGeom>
            <a:solidFill>
              <a:schemeClr val="bg1">
                <a:lumMod val="85000"/>
              </a:schemeClr>
            </a:solidFill>
          </p:spPr>
          <p:txBody>
            <a:bodyPr lIns="0" rIns="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a:solidFill>
                    <a:schemeClr val="accent1">
                      <a:lumMod val="50000"/>
                    </a:schemeClr>
                  </a:solidFill>
                  <a:latin typeface="Avenir Book" charset="0"/>
                  <a:ea typeface="Avenir Book" charset="0"/>
                  <a:cs typeface="Avenir Book" charset="0"/>
                </a:rPr>
                <a:t>Social Media</a:t>
              </a:r>
            </a:p>
          </p:txBody>
        </p:sp>
      </p:grpSp>
    </p:spTree>
    <p:extLst>
      <p:ext uri="{BB962C8B-B14F-4D97-AF65-F5344CB8AC3E}">
        <p14:creationId xmlns:p14="http://schemas.microsoft.com/office/powerpoint/2010/main" val="2591814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904C21-AEDF-4DB1-92F4-DAB53E198141}"/>
              </a:ext>
            </a:extLst>
          </p:cNvPr>
          <p:cNvSpPr>
            <a:spLocks noGrp="1"/>
          </p:cNvSpPr>
          <p:nvPr>
            <p:ph type="title"/>
          </p:nvPr>
        </p:nvSpPr>
        <p:spPr/>
        <p:txBody>
          <a:bodyPr/>
          <a:lstStyle/>
          <a:p>
            <a:r>
              <a:rPr lang="fr-FR" dirty="0">
                <a:latin typeface="Avenir Medium" charset="0"/>
                <a:ea typeface="Avenir Medium" charset="0"/>
                <a:cs typeface="Avenir Medium" charset="0"/>
              </a:rPr>
              <a:t>USE CASES</a:t>
            </a:r>
          </a:p>
        </p:txBody>
      </p:sp>
      <p:sp>
        <p:nvSpPr>
          <p:cNvPr id="4" name="Slide Number Placeholder 3">
            <a:extLst>
              <a:ext uri="{FF2B5EF4-FFF2-40B4-BE49-F238E27FC236}">
                <a16:creationId xmlns="" xmlns:a16="http://schemas.microsoft.com/office/drawing/2014/main" id="{17599161-E7CF-438D-AD5C-46AA4153E85F}"/>
              </a:ext>
            </a:extLst>
          </p:cNvPr>
          <p:cNvSpPr>
            <a:spLocks noGrp="1"/>
          </p:cNvSpPr>
          <p:nvPr>
            <p:ph type="sldNum" sz="quarter" idx="12"/>
          </p:nvPr>
        </p:nvSpPr>
        <p:spPr/>
        <p:txBody>
          <a:bodyPr/>
          <a:lstStyle/>
          <a:p>
            <a:fld id="{682609D7-2757-4CA8-9F51-447062EF4012}" type="slidenum">
              <a:rPr lang="fr-FR" smtClean="0"/>
              <a:pPr/>
              <a:t>14</a:t>
            </a:fld>
            <a:endParaRPr lang="fr-FR"/>
          </a:p>
        </p:txBody>
      </p:sp>
      <p:sp>
        <p:nvSpPr>
          <p:cNvPr id="5" name="Text Placeholder 4">
            <a:extLst>
              <a:ext uri="{FF2B5EF4-FFF2-40B4-BE49-F238E27FC236}">
                <a16:creationId xmlns="" xmlns:a16="http://schemas.microsoft.com/office/drawing/2014/main" id="{DC948D9C-58C3-429B-AEA7-C53314109465}"/>
              </a:ext>
            </a:extLst>
          </p:cNvPr>
          <p:cNvSpPr>
            <a:spLocks noGrp="1"/>
          </p:cNvSpPr>
          <p:nvPr>
            <p:ph type="body" sz="quarter" idx="13"/>
          </p:nvPr>
        </p:nvSpPr>
        <p:spPr/>
        <p:txBody>
          <a:bodyPr/>
          <a:lstStyle/>
          <a:p>
            <a:r>
              <a:rPr lang="fr-FR" dirty="0"/>
              <a:t>2.7</a:t>
            </a:r>
          </a:p>
        </p:txBody>
      </p:sp>
      <p:sp>
        <p:nvSpPr>
          <p:cNvPr id="6" name="Text Placeholder 5">
            <a:extLst>
              <a:ext uri="{FF2B5EF4-FFF2-40B4-BE49-F238E27FC236}">
                <a16:creationId xmlns="" xmlns:a16="http://schemas.microsoft.com/office/drawing/2014/main" id="{103E6A4E-C061-4CFE-9D4C-2F87896012BD}"/>
              </a:ext>
            </a:extLst>
          </p:cNvPr>
          <p:cNvSpPr>
            <a:spLocks noGrp="1"/>
          </p:cNvSpPr>
          <p:nvPr>
            <p:ph type="body" sz="quarter" idx="14"/>
          </p:nvPr>
        </p:nvSpPr>
        <p:spPr/>
        <p:txBody>
          <a:bodyPr/>
          <a:lstStyle/>
          <a:p>
            <a:r>
              <a:rPr lang="fr-FR" dirty="0">
                <a:latin typeface="Avenir Book" charset="0"/>
                <a:ea typeface="Avenir Book" charset="0"/>
                <a:cs typeface="Avenir Book" charset="0"/>
              </a:rPr>
              <a:t>Captive Portal 2/2</a:t>
            </a:r>
          </a:p>
        </p:txBody>
      </p:sp>
      <p:sp>
        <p:nvSpPr>
          <p:cNvPr id="7" name="Text Placeholder 6">
            <a:extLst>
              <a:ext uri="{FF2B5EF4-FFF2-40B4-BE49-F238E27FC236}">
                <a16:creationId xmlns="" xmlns:a16="http://schemas.microsoft.com/office/drawing/2014/main" id="{A309EBDE-EE9A-49B2-86D4-73E89A58B25C}"/>
              </a:ext>
            </a:extLst>
          </p:cNvPr>
          <p:cNvSpPr txBox="1">
            <a:spLocks/>
          </p:cNvSpPr>
          <p:nvPr/>
        </p:nvSpPr>
        <p:spPr>
          <a:xfrm>
            <a:off x="8389807" y="1266825"/>
            <a:ext cx="3380916" cy="504000"/>
          </a:xfrm>
          <a:prstGeom prst="rect">
            <a:avLst/>
          </a:prstGeom>
          <a:solidFill>
            <a:schemeClr val="bg1">
              <a:lumMod val="85000"/>
            </a:schemeClr>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err="1">
                <a:solidFill>
                  <a:schemeClr val="accent1">
                    <a:lumMod val="50000"/>
                  </a:schemeClr>
                </a:solidFill>
                <a:latin typeface="Avenir Book" charset="0"/>
                <a:ea typeface="Avenir Book" charset="0"/>
                <a:cs typeface="Avenir Book" charset="0"/>
              </a:rPr>
              <a:t>Ipad</a:t>
            </a:r>
            <a:r>
              <a:rPr lang="fr-FR" sz="2400" dirty="0">
                <a:solidFill>
                  <a:schemeClr val="accent1">
                    <a:lumMod val="50000"/>
                  </a:schemeClr>
                </a:solidFill>
                <a:latin typeface="Avenir Book" charset="0"/>
                <a:ea typeface="Avenir Book" charset="0"/>
                <a:cs typeface="Avenir Book" charset="0"/>
              </a:rPr>
              <a:t> Interaction</a:t>
            </a:r>
          </a:p>
        </p:txBody>
      </p:sp>
      <p:sp>
        <p:nvSpPr>
          <p:cNvPr id="8" name="Text Placeholder 6">
            <a:extLst>
              <a:ext uri="{FF2B5EF4-FFF2-40B4-BE49-F238E27FC236}">
                <a16:creationId xmlns="" xmlns:a16="http://schemas.microsoft.com/office/drawing/2014/main" id="{E7E11999-9D2E-4A2B-AF6E-CABEF0946DDA}"/>
              </a:ext>
            </a:extLst>
          </p:cNvPr>
          <p:cNvSpPr txBox="1">
            <a:spLocks/>
          </p:cNvSpPr>
          <p:nvPr/>
        </p:nvSpPr>
        <p:spPr>
          <a:xfrm>
            <a:off x="838200" y="1266825"/>
            <a:ext cx="3380916" cy="504000"/>
          </a:xfrm>
          <a:prstGeom prst="rect">
            <a:avLst/>
          </a:prstGeom>
          <a:solidFill>
            <a:schemeClr val="bg1">
              <a:lumMod val="85000"/>
            </a:schemeClr>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a:solidFill>
                  <a:schemeClr val="accent1">
                    <a:lumMod val="50000"/>
                  </a:schemeClr>
                </a:solidFill>
                <a:latin typeface="Avenir Book" charset="0"/>
                <a:ea typeface="Avenir Book" charset="0"/>
                <a:cs typeface="Avenir Book" charset="0"/>
              </a:rPr>
              <a:t>A/B </a:t>
            </a:r>
            <a:r>
              <a:rPr lang="fr-FR" sz="2400" dirty="0" err="1">
                <a:solidFill>
                  <a:schemeClr val="accent1">
                    <a:lumMod val="50000"/>
                  </a:schemeClr>
                </a:solidFill>
                <a:latin typeface="Avenir Book" charset="0"/>
                <a:ea typeface="Avenir Book" charset="0"/>
                <a:cs typeface="Avenir Book" charset="0"/>
              </a:rPr>
              <a:t>Testing</a:t>
            </a:r>
            <a:endParaRPr lang="fr-FR" sz="2400" dirty="0">
              <a:solidFill>
                <a:schemeClr val="accent1">
                  <a:lumMod val="50000"/>
                </a:schemeClr>
              </a:solidFill>
              <a:latin typeface="Avenir Book" charset="0"/>
              <a:ea typeface="Avenir Book" charset="0"/>
              <a:cs typeface="Avenir Book" charset="0"/>
            </a:endParaRPr>
          </a:p>
        </p:txBody>
      </p:sp>
      <p:sp>
        <p:nvSpPr>
          <p:cNvPr id="9" name="Text Placeholder 6">
            <a:extLst>
              <a:ext uri="{FF2B5EF4-FFF2-40B4-BE49-F238E27FC236}">
                <a16:creationId xmlns="" xmlns:a16="http://schemas.microsoft.com/office/drawing/2014/main" id="{B043CAAD-2A24-46A9-A2F5-B94B8397CBF1}"/>
              </a:ext>
            </a:extLst>
          </p:cNvPr>
          <p:cNvSpPr txBox="1">
            <a:spLocks/>
          </p:cNvSpPr>
          <p:nvPr/>
        </p:nvSpPr>
        <p:spPr>
          <a:xfrm>
            <a:off x="4606924" y="1266825"/>
            <a:ext cx="3380916" cy="504000"/>
          </a:xfrm>
          <a:prstGeom prst="rect">
            <a:avLst/>
          </a:prstGeom>
          <a:solidFill>
            <a:schemeClr val="bg1">
              <a:lumMod val="85000"/>
            </a:schemeClr>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a:solidFill>
                  <a:schemeClr val="accent1">
                    <a:lumMod val="50000"/>
                  </a:schemeClr>
                </a:solidFill>
                <a:latin typeface="Avenir Book" charset="0"/>
                <a:ea typeface="Avenir Book" charset="0"/>
                <a:cs typeface="Avenir Book" charset="0"/>
              </a:rPr>
              <a:t>Digital </a:t>
            </a:r>
            <a:r>
              <a:rPr lang="fr-FR" sz="2400" dirty="0" err="1">
                <a:solidFill>
                  <a:schemeClr val="accent1">
                    <a:lumMod val="50000"/>
                  </a:schemeClr>
                </a:solidFill>
                <a:latin typeface="Avenir Book" charset="0"/>
                <a:ea typeface="Avenir Book" charset="0"/>
                <a:cs typeface="Avenir Book" charset="0"/>
              </a:rPr>
              <a:t>Campaigns</a:t>
            </a:r>
            <a:endParaRPr lang="fr-FR" sz="2400" dirty="0">
              <a:solidFill>
                <a:schemeClr val="accent1">
                  <a:lumMod val="50000"/>
                </a:schemeClr>
              </a:solidFill>
              <a:latin typeface="Avenir Book" charset="0"/>
              <a:ea typeface="Avenir Book" charset="0"/>
              <a:cs typeface="Avenir Book" charset="0"/>
            </a:endParaRPr>
          </a:p>
        </p:txBody>
      </p:sp>
      <p:grpSp>
        <p:nvGrpSpPr>
          <p:cNvPr id="10" name="Group 9">
            <a:extLst>
              <a:ext uri="{FF2B5EF4-FFF2-40B4-BE49-F238E27FC236}">
                <a16:creationId xmlns="" xmlns:a16="http://schemas.microsoft.com/office/drawing/2014/main" id="{5895ACBF-C95B-4BBE-9A3E-75D9D5CC12EF}"/>
              </a:ext>
            </a:extLst>
          </p:cNvPr>
          <p:cNvGrpSpPr/>
          <p:nvPr/>
        </p:nvGrpSpPr>
        <p:grpSpPr>
          <a:xfrm>
            <a:off x="488950" y="2342357"/>
            <a:ext cx="3814763" cy="4092575"/>
            <a:chOff x="95250" y="2344738"/>
            <a:chExt cx="3814763" cy="4092575"/>
          </a:xfrm>
        </p:grpSpPr>
        <p:grpSp>
          <p:nvGrpSpPr>
            <p:cNvPr id="11" name="Groupe 16">
              <a:extLst>
                <a:ext uri="{FF2B5EF4-FFF2-40B4-BE49-F238E27FC236}">
                  <a16:creationId xmlns="" xmlns:a16="http://schemas.microsoft.com/office/drawing/2014/main" id="{7C66D951-FC3F-4554-A5F4-B38998E1ACC9}"/>
                </a:ext>
              </a:extLst>
            </p:cNvPr>
            <p:cNvGrpSpPr>
              <a:grpSpLocks/>
            </p:cNvGrpSpPr>
            <p:nvPr/>
          </p:nvGrpSpPr>
          <p:grpSpPr bwMode="auto">
            <a:xfrm>
              <a:off x="95250" y="2344738"/>
              <a:ext cx="2278063" cy="3789362"/>
              <a:chOff x="2488406" y="2216150"/>
              <a:chExt cx="2316163" cy="3852863"/>
            </a:xfrm>
            <a:scene3d>
              <a:camera prst="perspectiveRight"/>
              <a:lightRig rig="threePt" dir="t"/>
            </a:scene3d>
          </p:grpSpPr>
          <p:pic>
            <p:nvPicPr>
              <p:cNvPr id="18" name="Image 10">
                <a:extLst>
                  <a:ext uri="{FF2B5EF4-FFF2-40B4-BE49-F238E27FC236}">
                    <a16:creationId xmlns="" xmlns:a16="http://schemas.microsoft.com/office/drawing/2014/main" id="{BD38DA72-E986-4AE8-9DC7-82ECAC2F13B6}"/>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488406" y="2216150"/>
                <a:ext cx="2316163" cy="3852863"/>
              </a:xfrm>
              <a:prstGeom prst="rect">
                <a:avLst/>
              </a:prstGeom>
              <a:noFill/>
              <a:ln>
                <a:noFill/>
              </a:ln>
              <a:effectLst>
                <a:outerShdw blurRad="50800" dist="381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 5">
                <a:extLst>
                  <a:ext uri="{FF2B5EF4-FFF2-40B4-BE49-F238E27FC236}">
                    <a16:creationId xmlns="" xmlns:a16="http://schemas.microsoft.com/office/drawing/2014/main" id="{DDC165C1-8DF6-41D0-92F0-7B3C3F2B23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923894" y="2673525"/>
                <a:ext cx="1464681" cy="260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e 10">
              <a:extLst>
                <a:ext uri="{FF2B5EF4-FFF2-40B4-BE49-F238E27FC236}">
                  <a16:creationId xmlns="" xmlns:a16="http://schemas.microsoft.com/office/drawing/2014/main" id="{36405E50-D7BB-45AF-9A2E-E6A3FDEBA461}"/>
                </a:ext>
              </a:extLst>
            </p:cNvPr>
            <p:cNvGrpSpPr>
              <a:grpSpLocks/>
            </p:cNvGrpSpPr>
            <p:nvPr/>
          </p:nvGrpSpPr>
          <p:grpSpPr bwMode="auto">
            <a:xfrm>
              <a:off x="792163" y="2638425"/>
              <a:ext cx="2236787" cy="3541713"/>
              <a:chOff x="8431213" y="1966913"/>
              <a:chExt cx="2276475" cy="3602037"/>
            </a:xfrm>
            <a:scene3d>
              <a:camera prst="perspectiveRight"/>
              <a:lightRig rig="threePt" dir="t"/>
            </a:scene3d>
          </p:grpSpPr>
          <p:pic>
            <p:nvPicPr>
              <p:cNvPr id="16" name="Image 13">
                <a:extLst>
                  <a:ext uri="{FF2B5EF4-FFF2-40B4-BE49-F238E27FC236}">
                    <a16:creationId xmlns="" xmlns:a16="http://schemas.microsoft.com/office/drawing/2014/main" id="{5B94E5FA-75DA-4860-9689-12B30929037E}"/>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8431213" y="1966913"/>
                <a:ext cx="2276475" cy="3602037"/>
              </a:xfrm>
              <a:prstGeom prst="rect">
                <a:avLst/>
              </a:prstGeom>
              <a:noFill/>
              <a:ln>
                <a:noFill/>
              </a:ln>
              <a:effectLst>
                <a:outerShdw blurRad="50800" dist="381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 9">
                <a:extLst>
                  <a:ext uri="{FF2B5EF4-FFF2-40B4-BE49-F238E27FC236}">
                    <a16:creationId xmlns="" xmlns:a16="http://schemas.microsoft.com/office/drawing/2014/main" id="{D29AC83F-F557-4A91-8FB3-75505ACE0A15}"/>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8820517" y="2377440"/>
                <a:ext cx="1493140" cy="265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e 11">
              <a:extLst>
                <a:ext uri="{FF2B5EF4-FFF2-40B4-BE49-F238E27FC236}">
                  <a16:creationId xmlns="" xmlns:a16="http://schemas.microsoft.com/office/drawing/2014/main" id="{1088C9D1-EB98-4AFB-991E-69328418B821}"/>
                </a:ext>
              </a:extLst>
            </p:cNvPr>
            <p:cNvGrpSpPr>
              <a:grpSpLocks/>
            </p:cNvGrpSpPr>
            <p:nvPr/>
          </p:nvGrpSpPr>
          <p:grpSpPr bwMode="auto">
            <a:xfrm>
              <a:off x="1673225" y="2894013"/>
              <a:ext cx="2236788" cy="3543300"/>
              <a:chOff x="10093353" y="1657350"/>
              <a:chExt cx="2276475" cy="3602037"/>
            </a:xfrm>
            <a:scene3d>
              <a:camera prst="perspectiveRight"/>
              <a:lightRig rig="threePt" dir="t"/>
            </a:scene3d>
          </p:grpSpPr>
          <p:pic>
            <p:nvPicPr>
              <p:cNvPr id="14" name="Image 16">
                <a:extLst>
                  <a:ext uri="{FF2B5EF4-FFF2-40B4-BE49-F238E27FC236}">
                    <a16:creationId xmlns="" xmlns:a16="http://schemas.microsoft.com/office/drawing/2014/main" id="{1BCB6276-18DC-4E1E-A771-0818FA21E711}"/>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093353" y="1657350"/>
                <a:ext cx="227647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 8">
                <a:extLst>
                  <a:ext uri="{FF2B5EF4-FFF2-40B4-BE49-F238E27FC236}">
                    <a16:creationId xmlns="" xmlns:a16="http://schemas.microsoft.com/office/drawing/2014/main" id="{DDC5CDD7-0B3E-44A0-BE79-623B8E3A6DBE}"/>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0494822" y="2102932"/>
                <a:ext cx="1480975" cy="263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 name="Group 19">
            <a:extLst>
              <a:ext uri="{FF2B5EF4-FFF2-40B4-BE49-F238E27FC236}">
                <a16:creationId xmlns="" xmlns:a16="http://schemas.microsoft.com/office/drawing/2014/main" id="{0D8DFD77-8818-4BCC-BAB8-0704CC87B83E}"/>
              </a:ext>
            </a:extLst>
          </p:cNvPr>
          <p:cNvGrpSpPr/>
          <p:nvPr/>
        </p:nvGrpSpPr>
        <p:grpSpPr>
          <a:xfrm>
            <a:off x="4522557" y="2451101"/>
            <a:ext cx="3549650" cy="3875087"/>
            <a:chOff x="4206875" y="2420938"/>
            <a:chExt cx="3549650" cy="3875087"/>
          </a:xfrm>
        </p:grpSpPr>
        <p:grpSp>
          <p:nvGrpSpPr>
            <p:cNvPr id="21" name="Groupe 19">
              <a:extLst>
                <a:ext uri="{FF2B5EF4-FFF2-40B4-BE49-F238E27FC236}">
                  <a16:creationId xmlns="" xmlns:a16="http://schemas.microsoft.com/office/drawing/2014/main" id="{FCC397FD-93FC-44BC-A90F-EC9EA4FE41B9}"/>
                </a:ext>
              </a:extLst>
            </p:cNvPr>
            <p:cNvGrpSpPr>
              <a:grpSpLocks/>
            </p:cNvGrpSpPr>
            <p:nvPr/>
          </p:nvGrpSpPr>
          <p:grpSpPr bwMode="auto">
            <a:xfrm>
              <a:off x="4206875" y="2420938"/>
              <a:ext cx="2338388" cy="3516312"/>
              <a:chOff x="9456738" y="2016125"/>
              <a:chExt cx="2474912" cy="3800475"/>
            </a:xfrm>
          </p:grpSpPr>
          <p:pic>
            <p:nvPicPr>
              <p:cNvPr id="25" name="Image 23">
                <a:extLst>
                  <a:ext uri="{FF2B5EF4-FFF2-40B4-BE49-F238E27FC236}">
                    <a16:creationId xmlns="" xmlns:a16="http://schemas.microsoft.com/office/drawing/2014/main" id="{C87B5CCA-534E-4264-8BB0-4D991B13DC65}"/>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9456738" y="2016125"/>
                <a:ext cx="2474912" cy="3800475"/>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Image 11">
                <a:extLst>
                  <a:ext uri="{FF2B5EF4-FFF2-40B4-BE49-F238E27FC236}">
                    <a16:creationId xmlns="" xmlns:a16="http://schemas.microsoft.com/office/drawing/2014/main" id="{E3FEFE15-BFD0-4B40-89CF-47176E4375A4}"/>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9910593" y="2464523"/>
                <a:ext cx="1576602" cy="28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e 17">
              <a:extLst>
                <a:ext uri="{FF2B5EF4-FFF2-40B4-BE49-F238E27FC236}">
                  <a16:creationId xmlns="" xmlns:a16="http://schemas.microsoft.com/office/drawing/2014/main" id="{FAA60B37-7F30-4A0E-BAEA-01733BEB871D}"/>
                </a:ext>
              </a:extLst>
            </p:cNvPr>
            <p:cNvGrpSpPr>
              <a:grpSpLocks/>
            </p:cNvGrpSpPr>
            <p:nvPr/>
          </p:nvGrpSpPr>
          <p:grpSpPr bwMode="auto">
            <a:xfrm>
              <a:off x="5414963" y="2779713"/>
              <a:ext cx="2341562" cy="3516312"/>
              <a:chOff x="7075488" y="2016125"/>
              <a:chExt cx="2474912" cy="3800475"/>
            </a:xfrm>
          </p:grpSpPr>
          <p:pic>
            <p:nvPicPr>
              <p:cNvPr id="23" name="Image 26">
                <a:extLst>
                  <a:ext uri="{FF2B5EF4-FFF2-40B4-BE49-F238E27FC236}">
                    <a16:creationId xmlns="" xmlns:a16="http://schemas.microsoft.com/office/drawing/2014/main" id="{EF9115AF-C2FA-4C3A-A883-11476C9790CE}"/>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7075488" y="2016125"/>
                <a:ext cx="2474912" cy="3800475"/>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age 10">
                <a:extLst>
                  <a:ext uri="{FF2B5EF4-FFF2-40B4-BE49-F238E27FC236}">
                    <a16:creationId xmlns="" xmlns:a16="http://schemas.microsoft.com/office/drawing/2014/main" id="{57D17825-E78A-4EFB-8FE6-8A354D9C590D}"/>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7528888" y="2455814"/>
                <a:ext cx="1576603" cy="28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 name="Group 26">
            <a:extLst>
              <a:ext uri="{FF2B5EF4-FFF2-40B4-BE49-F238E27FC236}">
                <a16:creationId xmlns="" xmlns:a16="http://schemas.microsoft.com/office/drawing/2014/main" id="{C387A6F0-5499-4368-9BB8-C7C04E4DAA4C}"/>
              </a:ext>
            </a:extLst>
          </p:cNvPr>
          <p:cNvGrpSpPr/>
          <p:nvPr/>
        </p:nvGrpSpPr>
        <p:grpSpPr>
          <a:xfrm>
            <a:off x="7921625" y="2513013"/>
            <a:ext cx="4329113" cy="3751263"/>
            <a:chOff x="7629525" y="2339975"/>
            <a:chExt cx="4329113" cy="3751263"/>
          </a:xfrm>
        </p:grpSpPr>
        <p:pic>
          <p:nvPicPr>
            <p:cNvPr id="28" name="Image 8">
              <a:extLst>
                <a:ext uri="{FF2B5EF4-FFF2-40B4-BE49-F238E27FC236}">
                  <a16:creationId xmlns="" xmlns:a16="http://schemas.microsoft.com/office/drawing/2014/main" id="{E094611E-37AB-4DB3-B310-E72F743C5AF6}"/>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7629525" y="2801938"/>
              <a:ext cx="4329113" cy="3244850"/>
            </a:xfrm>
            <a:prstGeom prst="rect">
              <a:avLst/>
            </a:prstGeom>
            <a:noFill/>
            <a:ln>
              <a:noFill/>
            </a:ln>
            <a:scene3d>
              <a:camera prst="perspectiveLef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age 3">
              <a:extLst>
                <a:ext uri="{FF2B5EF4-FFF2-40B4-BE49-F238E27FC236}">
                  <a16:creationId xmlns="" xmlns:a16="http://schemas.microsoft.com/office/drawing/2014/main" id="{FD35DCDF-B650-4995-BEC7-251A34F3C10C}"/>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8378825" y="2339975"/>
              <a:ext cx="2371725" cy="3751263"/>
            </a:xfrm>
            <a:prstGeom prst="rect">
              <a:avLst/>
            </a:prstGeom>
            <a:noFill/>
            <a:ln>
              <a:noFill/>
            </a:ln>
            <a:scene3d>
              <a:camera prst="perspectiveLef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02333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7C09C2C2-CA2E-400D-89B1-0A301A3776D4}"/>
              </a:ext>
            </a:extLst>
          </p:cNvPr>
          <p:cNvSpPr>
            <a:spLocks noGrp="1"/>
          </p:cNvSpPr>
          <p:nvPr>
            <p:ph type="body" sz="quarter" idx="10"/>
          </p:nvPr>
        </p:nvSpPr>
        <p:spPr/>
        <p:txBody>
          <a:bodyPr/>
          <a:lstStyle/>
          <a:p>
            <a:r>
              <a:rPr lang="fr-FR" dirty="0"/>
              <a:t>3.</a:t>
            </a:r>
          </a:p>
        </p:txBody>
      </p:sp>
      <p:sp>
        <p:nvSpPr>
          <p:cNvPr id="3" name="Text Placeholder 2">
            <a:extLst>
              <a:ext uri="{FF2B5EF4-FFF2-40B4-BE49-F238E27FC236}">
                <a16:creationId xmlns="" xmlns:a16="http://schemas.microsoft.com/office/drawing/2014/main" id="{8FB9CAAA-5D20-45ED-A396-89CAEC33A369}"/>
              </a:ext>
            </a:extLst>
          </p:cNvPr>
          <p:cNvSpPr>
            <a:spLocks noGrp="1"/>
          </p:cNvSpPr>
          <p:nvPr>
            <p:ph type="body" sz="quarter" idx="11"/>
          </p:nvPr>
        </p:nvSpPr>
        <p:spPr/>
        <p:txBody>
          <a:bodyPr/>
          <a:lstStyle/>
          <a:p>
            <a:r>
              <a:rPr lang="fr-FR" dirty="0">
                <a:latin typeface="Avenir Black" charset="0"/>
                <a:ea typeface="Avenir Black" charset="0"/>
                <a:cs typeface="Avenir Black" charset="0"/>
              </a:rPr>
              <a:t>DEVELOPMENT</a:t>
            </a:r>
          </a:p>
        </p:txBody>
      </p:sp>
    </p:spTree>
    <p:extLst>
      <p:ext uri="{BB962C8B-B14F-4D97-AF65-F5344CB8AC3E}">
        <p14:creationId xmlns:p14="http://schemas.microsoft.com/office/powerpoint/2010/main" val="4132516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971E9D-84CA-4A4F-90B5-3DF0813883AE}"/>
              </a:ext>
            </a:extLst>
          </p:cNvPr>
          <p:cNvSpPr>
            <a:spLocks noGrp="1"/>
          </p:cNvSpPr>
          <p:nvPr>
            <p:ph type="title"/>
          </p:nvPr>
        </p:nvSpPr>
        <p:spPr/>
        <p:txBody>
          <a:bodyPr/>
          <a:lstStyle/>
          <a:p>
            <a:r>
              <a:rPr lang="fr-FR" dirty="0">
                <a:latin typeface="Avenir Book" charset="0"/>
                <a:ea typeface="Avenir Book" charset="0"/>
                <a:cs typeface="Avenir Book" charset="0"/>
              </a:rPr>
              <a:t>PRODUCT ROADMAP</a:t>
            </a:r>
          </a:p>
        </p:txBody>
      </p:sp>
      <p:sp>
        <p:nvSpPr>
          <p:cNvPr id="4" name="Slide Number Placeholder 3">
            <a:extLst>
              <a:ext uri="{FF2B5EF4-FFF2-40B4-BE49-F238E27FC236}">
                <a16:creationId xmlns="" xmlns:a16="http://schemas.microsoft.com/office/drawing/2014/main" id="{73BD606E-9B21-470C-9C78-60CC06790534}"/>
              </a:ext>
            </a:extLst>
          </p:cNvPr>
          <p:cNvSpPr>
            <a:spLocks noGrp="1"/>
          </p:cNvSpPr>
          <p:nvPr>
            <p:ph type="sldNum" sz="quarter" idx="12"/>
          </p:nvPr>
        </p:nvSpPr>
        <p:spPr/>
        <p:txBody>
          <a:bodyPr/>
          <a:lstStyle/>
          <a:p>
            <a:fld id="{682609D7-2757-4CA8-9F51-447062EF4012}" type="slidenum">
              <a:rPr lang="fr-FR" smtClean="0"/>
              <a:pPr/>
              <a:t>16</a:t>
            </a:fld>
            <a:endParaRPr lang="fr-FR"/>
          </a:p>
        </p:txBody>
      </p:sp>
      <p:sp>
        <p:nvSpPr>
          <p:cNvPr id="5" name="Text Placeholder 4">
            <a:extLst>
              <a:ext uri="{FF2B5EF4-FFF2-40B4-BE49-F238E27FC236}">
                <a16:creationId xmlns="" xmlns:a16="http://schemas.microsoft.com/office/drawing/2014/main" id="{4A96A2B7-8646-4123-A9EC-0982BF802966}"/>
              </a:ext>
            </a:extLst>
          </p:cNvPr>
          <p:cNvSpPr>
            <a:spLocks noGrp="1"/>
          </p:cNvSpPr>
          <p:nvPr>
            <p:ph type="body" sz="quarter" idx="13"/>
          </p:nvPr>
        </p:nvSpPr>
        <p:spPr/>
        <p:txBody>
          <a:bodyPr/>
          <a:lstStyle/>
          <a:p>
            <a:r>
              <a:rPr lang="fr-FR" dirty="0">
                <a:latin typeface="Avenir Book" charset="0"/>
                <a:ea typeface="Avenir Book" charset="0"/>
                <a:cs typeface="Avenir Book" charset="0"/>
              </a:rPr>
              <a:t>3.1</a:t>
            </a:r>
          </a:p>
        </p:txBody>
      </p:sp>
      <p:sp>
        <p:nvSpPr>
          <p:cNvPr id="7" name="Content Placeholder 2">
            <a:extLst>
              <a:ext uri="{FF2B5EF4-FFF2-40B4-BE49-F238E27FC236}">
                <a16:creationId xmlns="" xmlns:a16="http://schemas.microsoft.com/office/drawing/2014/main" id="{FA8616DA-77F2-421E-869D-C2BF2ADE824E}"/>
              </a:ext>
            </a:extLst>
          </p:cNvPr>
          <p:cNvSpPr txBox="1">
            <a:spLocks/>
          </p:cNvSpPr>
          <p:nvPr/>
        </p:nvSpPr>
        <p:spPr>
          <a:xfrm>
            <a:off x="952219" y="1946355"/>
            <a:ext cx="2189503" cy="17594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SzPct val="80000"/>
              <a:buFont typeface="Wingdings" panose="05000000000000000000" pitchFamily="2" charset="2"/>
              <a:buChar char="q"/>
              <a:defRPr sz="11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v"/>
              <a:defRPr sz="105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Ø"/>
              <a:defRPr sz="105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latin typeface="Avenir Book" charset="0"/>
                <a:ea typeface="Avenir Book" charset="0"/>
                <a:cs typeface="Avenir Book" charset="0"/>
              </a:rPr>
              <a:t> V1 Cloud Platform</a:t>
            </a:r>
          </a:p>
          <a:p>
            <a:pPr lvl="1"/>
            <a:r>
              <a:rPr lang="fr-FR" b="1" dirty="0" smtClean="0">
                <a:latin typeface="Avenir Book" charset="0"/>
                <a:ea typeface="Avenir Book" charset="0"/>
                <a:cs typeface="Avenir Book" charset="0"/>
              </a:rPr>
              <a:t>Guest Wifi </a:t>
            </a:r>
            <a:r>
              <a:rPr lang="fr-FR" b="1" dirty="0" err="1" smtClean="0">
                <a:latin typeface="Avenir Book" charset="0"/>
                <a:ea typeface="Avenir Book" charset="0"/>
                <a:cs typeface="Avenir Book" charset="0"/>
              </a:rPr>
              <a:t>features</a:t>
            </a:r>
            <a:endParaRPr lang="fr-FR" b="1" dirty="0" smtClean="0">
              <a:latin typeface="Avenir Book" charset="0"/>
              <a:ea typeface="Avenir Book" charset="0"/>
              <a:cs typeface="Avenir Book" charset="0"/>
            </a:endParaRPr>
          </a:p>
          <a:p>
            <a:pPr lvl="1"/>
            <a:r>
              <a:rPr lang="fr-FR" b="1" dirty="0" smtClean="0">
                <a:latin typeface="Avenir Book" charset="0"/>
                <a:ea typeface="Avenir Book" charset="0"/>
                <a:cs typeface="Avenir Book" charset="0"/>
              </a:rPr>
              <a:t>Dashboard</a:t>
            </a:r>
          </a:p>
          <a:p>
            <a:pPr lvl="1"/>
            <a:r>
              <a:rPr lang="fr-FR" b="1" dirty="0" err="1" smtClean="0">
                <a:latin typeface="Avenir Book" charset="0"/>
                <a:ea typeface="Avenir Book" charset="0"/>
                <a:cs typeface="Avenir Book" charset="0"/>
              </a:rPr>
              <a:t>Splash</a:t>
            </a:r>
            <a:r>
              <a:rPr lang="fr-FR" b="1" dirty="0" smtClean="0">
                <a:latin typeface="Avenir Book" charset="0"/>
                <a:ea typeface="Avenir Book" charset="0"/>
                <a:cs typeface="Avenir Book" charset="0"/>
              </a:rPr>
              <a:t> Configuration</a:t>
            </a:r>
          </a:p>
          <a:p>
            <a:pPr lvl="1"/>
            <a:r>
              <a:rPr lang="fr-FR" b="1" dirty="0" err="1" smtClean="0">
                <a:latin typeface="Avenir Book" charset="0"/>
                <a:ea typeface="Avenir Book" charset="0"/>
                <a:cs typeface="Avenir Book" charset="0"/>
              </a:rPr>
              <a:t>Users</a:t>
            </a:r>
            <a:r>
              <a:rPr lang="fr-FR" b="1" dirty="0" smtClean="0">
                <a:latin typeface="Avenir Book" charset="0"/>
                <a:ea typeface="Avenir Book" charset="0"/>
                <a:cs typeface="Avenir Book" charset="0"/>
              </a:rPr>
              <a:t> profiles</a:t>
            </a:r>
          </a:p>
          <a:p>
            <a:pPr lvl="1"/>
            <a:endParaRPr lang="fr-FR" b="1" dirty="0">
              <a:latin typeface="Avenir Book" charset="0"/>
              <a:ea typeface="Avenir Book" charset="0"/>
              <a:cs typeface="Avenir Book" charset="0"/>
            </a:endParaRPr>
          </a:p>
          <a:p>
            <a:endParaRPr lang="fr-FR" dirty="0">
              <a:latin typeface="Avenir Book" charset="0"/>
              <a:ea typeface="Avenir Book" charset="0"/>
              <a:cs typeface="Avenir Book" charset="0"/>
            </a:endParaRPr>
          </a:p>
        </p:txBody>
      </p:sp>
      <p:grpSp>
        <p:nvGrpSpPr>
          <p:cNvPr id="8" name="Group 7">
            <a:extLst>
              <a:ext uri="{FF2B5EF4-FFF2-40B4-BE49-F238E27FC236}">
                <a16:creationId xmlns="" xmlns:a16="http://schemas.microsoft.com/office/drawing/2014/main" id="{FAE73CA2-AFEE-4E56-912A-D7A6B312812A}"/>
              </a:ext>
            </a:extLst>
          </p:cNvPr>
          <p:cNvGrpSpPr/>
          <p:nvPr/>
        </p:nvGrpSpPr>
        <p:grpSpPr>
          <a:xfrm>
            <a:off x="1166374" y="2035233"/>
            <a:ext cx="10305626" cy="3378085"/>
            <a:chOff x="483719" y="2730244"/>
            <a:chExt cx="10305626" cy="3378085"/>
          </a:xfrm>
        </p:grpSpPr>
        <p:sp>
          <p:nvSpPr>
            <p:cNvPr id="9" name="Arc 6">
              <a:extLst>
                <a:ext uri="{FF2B5EF4-FFF2-40B4-BE49-F238E27FC236}">
                  <a16:creationId xmlns="" xmlns:a16="http://schemas.microsoft.com/office/drawing/2014/main" id="{51927B34-DDB3-4782-9D32-BB81439DCA22}"/>
                </a:ext>
              </a:extLst>
            </p:cNvPr>
            <p:cNvSpPr>
              <a:spLocks noChangeAspect="1"/>
            </p:cNvSpPr>
            <p:nvPr/>
          </p:nvSpPr>
          <p:spPr bwMode="auto">
            <a:xfrm>
              <a:off x="2489059" y="4147854"/>
              <a:ext cx="272686" cy="272686"/>
            </a:xfrm>
            <a:custGeom>
              <a:avLst/>
              <a:gdLst>
                <a:gd name="T0" fmla="*/ 0 w 21600"/>
                <a:gd name="T1" fmla="*/ 16 h 21690"/>
                <a:gd name="T2" fmla="*/ 15 w 21600"/>
                <a:gd name="T3" fmla="*/ 0 h 21690"/>
                <a:gd name="T4" fmla="*/ 16 w 21600"/>
                <a:gd name="T5" fmla="*/ 16 h 21690"/>
                <a:gd name="T6" fmla="*/ 0 60000 65536"/>
                <a:gd name="T7" fmla="*/ 0 60000 65536"/>
                <a:gd name="T8" fmla="*/ 0 60000 65536"/>
              </a:gdLst>
              <a:ahLst/>
              <a:cxnLst>
                <a:cxn ang="T6">
                  <a:pos x="T0" y="T1"/>
                </a:cxn>
                <a:cxn ang="T7">
                  <a:pos x="T2" y="T3"/>
                </a:cxn>
                <a:cxn ang="T8">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lnTo>
                    <a:pt x="0" y="21689"/>
                  </a:lnTo>
                  <a:close/>
                </a:path>
              </a:pathLst>
            </a:custGeom>
            <a:noFill/>
            <a:ln w="63500" cap="rnd">
              <a:solidFill>
                <a:srgbClr val="D3D3D3"/>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fr-FR">
                <a:latin typeface="Avenir Book" charset="0"/>
                <a:ea typeface="Avenir Book" charset="0"/>
                <a:cs typeface="Avenir Book" charset="0"/>
              </a:endParaRPr>
            </a:p>
          </p:txBody>
        </p:sp>
        <p:cxnSp>
          <p:nvCxnSpPr>
            <p:cNvPr id="10" name="Straight Connector 9">
              <a:extLst>
                <a:ext uri="{FF2B5EF4-FFF2-40B4-BE49-F238E27FC236}">
                  <a16:creationId xmlns="" xmlns:a16="http://schemas.microsoft.com/office/drawing/2014/main" id="{C1CF0E3E-6DA7-4404-A229-41A442678978}"/>
                </a:ext>
              </a:extLst>
            </p:cNvPr>
            <p:cNvCxnSpPr>
              <a:cxnSpLocks/>
            </p:cNvCxnSpPr>
            <p:nvPr/>
          </p:nvCxnSpPr>
          <p:spPr>
            <a:xfrm>
              <a:off x="483719" y="4420540"/>
              <a:ext cx="2005340" cy="0"/>
            </a:xfrm>
            <a:prstGeom prst="line">
              <a:avLst/>
            </a:prstGeom>
            <a:ln w="63500" cap="rnd">
              <a:solidFill>
                <a:srgbClr val="D3D3D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9A369403-F4CB-4F39-97BC-8FABE5CC56D2}"/>
                </a:ext>
              </a:extLst>
            </p:cNvPr>
            <p:cNvCxnSpPr>
              <a:cxnSpLocks/>
            </p:cNvCxnSpPr>
            <p:nvPr/>
          </p:nvCxnSpPr>
          <p:spPr>
            <a:xfrm flipV="1">
              <a:off x="2745805" y="2730244"/>
              <a:ext cx="0" cy="1406407"/>
            </a:xfrm>
            <a:prstGeom prst="line">
              <a:avLst/>
            </a:prstGeom>
            <a:ln w="63500" cap="rnd">
              <a:solidFill>
                <a:srgbClr val="D3D3D3"/>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D1491C71-8EA8-410E-8761-CBE57757DCD5}"/>
                </a:ext>
              </a:extLst>
            </p:cNvPr>
            <p:cNvSpPr/>
            <p:nvPr/>
          </p:nvSpPr>
          <p:spPr>
            <a:xfrm>
              <a:off x="2622049" y="4275594"/>
              <a:ext cx="252000" cy="252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venir Book" charset="0"/>
                <a:ea typeface="Avenir Book" charset="0"/>
                <a:cs typeface="Avenir Book" charset="0"/>
              </a:endParaRPr>
            </a:p>
          </p:txBody>
        </p:sp>
        <p:sp>
          <p:nvSpPr>
            <p:cNvPr id="13" name="Arc 6">
              <a:extLst>
                <a:ext uri="{FF2B5EF4-FFF2-40B4-BE49-F238E27FC236}">
                  <a16:creationId xmlns="" xmlns:a16="http://schemas.microsoft.com/office/drawing/2014/main" id="{58A01052-CF8F-48E1-8D12-ACA8E52FCAC9}"/>
                </a:ext>
              </a:extLst>
            </p:cNvPr>
            <p:cNvSpPr>
              <a:spLocks noChangeAspect="1"/>
            </p:cNvSpPr>
            <p:nvPr/>
          </p:nvSpPr>
          <p:spPr bwMode="auto">
            <a:xfrm rot="10800000">
              <a:off x="2735831" y="4427683"/>
              <a:ext cx="272686" cy="272686"/>
            </a:xfrm>
            <a:custGeom>
              <a:avLst/>
              <a:gdLst>
                <a:gd name="T0" fmla="*/ 0 w 21600"/>
                <a:gd name="T1" fmla="*/ 16 h 21690"/>
                <a:gd name="T2" fmla="*/ 15 w 21600"/>
                <a:gd name="T3" fmla="*/ 0 h 21690"/>
                <a:gd name="T4" fmla="*/ 16 w 21600"/>
                <a:gd name="T5" fmla="*/ 16 h 21690"/>
                <a:gd name="T6" fmla="*/ 0 60000 65536"/>
                <a:gd name="T7" fmla="*/ 0 60000 65536"/>
                <a:gd name="T8" fmla="*/ 0 60000 65536"/>
              </a:gdLst>
              <a:ahLst/>
              <a:cxnLst>
                <a:cxn ang="T6">
                  <a:pos x="T0" y="T1"/>
                </a:cxn>
                <a:cxn ang="T7">
                  <a:pos x="T2" y="T3"/>
                </a:cxn>
                <a:cxn ang="T8">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lnTo>
                    <a:pt x="0" y="21689"/>
                  </a:lnTo>
                  <a:close/>
                </a:path>
              </a:pathLst>
            </a:custGeom>
            <a:noFill/>
            <a:ln w="63500" cap="rnd">
              <a:solidFill>
                <a:schemeClr val="bg1">
                  <a:lumMod val="65000"/>
                </a:schemeClr>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fr-FR" dirty="0">
                <a:latin typeface="Avenir Book" charset="0"/>
                <a:ea typeface="Avenir Book" charset="0"/>
                <a:cs typeface="Avenir Book" charset="0"/>
              </a:endParaRPr>
            </a:p>
          </p:txBody>
        </p:sp>
        <p:cxnSp>
          <p:nvCxnSpPr>
            <p:cNvPr id="14" name="Straight Connector 13">
              <a:extLst>
                <a:ext uri="{FF2B5EF4-FFF2-40B4-BE49-F238E27FC236}">
                  <a16:creationId xmlns="" xmlns:a16="http://schemas.microsoft.com/office/drawing/2014/main" id="{5D9BAF61-080B-48AC-B310-39C5568B33BE}"/>
                </a:ext>
              </a:extLst>
            </p:cNvPr>
            <p:cNvCxnSpPr>
              <a:cxnSpLocks/>
            </p:cNvCxnSpPr>
            <p:nvPr/>
          </p:nvCxnSpPr>
          <p:spPr>
            <a:xfrm flipV="1">
              <a:off x="3008149" y="4420540"/>
              <a:ext cx="2006395" cy="5702"/>
            </a:xfrm>
            <a:prstGeom prst="line">
              <a:avLst/>
            </a:prstGeom>
            <a:ln w="635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Arc 6">
              <a:extLst>
                <a:ext uri="{FF2B5EF4-FFF2-40B4-BE49-F238E27FC236}">
                  <a16:creationId xmlns="" xmlns:a16="http://schemas.microsoft.com/office/drawing/2014/main" id="{61AD3CA2-0E5B-44B4-A2B9-A8107A016F61}"/>
                </a:ext>
              </a:extLst>
            </p:cNvPr>
            <p:cNvSpPr>
              <a:spLocks noChangeAspect="1"/>
            </p:cNvSpPr>
            <p:nvPr/>
          </p:nvSpPr>
          <p:spPr bwMode="auto">
            <a:xfrm rot="10800000" flipH="1">
              <a:off x="5014545" y="4427683"/>
              <a:ext cx="272687" cy="272686"/>
            </a:xfrm>
            <a:custGeom>
              <a:avLst/>
              <a:gdLst>
                <a:gd name="T0" fmla="*/ 0 w 21600"/>
                <a:gd name="T1" fmla="*/ 16 h 21690"/>
                <a:gd name="T2" fmla="*/ 15 w 21600"/>
                <a:gd name="T3" fmla="*/ 0 h 21690"/>
                <a:gd name="T4" fmla="*/ 16 w 21600"/>
                <a:gd name="T5" fmla="*/ 16 h 21690"/>
                <a:gd name="T6" fmla="*/ 0 60000 65536"/>
                <a:gd name="T7" fmla="*/ 0 60000 65536"/>
                <a:gd name="T8" fmla="*/ 0 60000 65536"/>
              </a:gdLst>
              <a:ahLst/>
              <a:cxnLst>
                <a:cxn ang="T6">
                  <a:pos x="T0" y="T1"/>
                </a:cxn>
                <a:cxn ang="T7">
                  <a:pos x="T2" y="T3"/>
                </a:cxn>
                <a:cxn ang="T8">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lnTo>
                    <a:pt x="0" y="21689"/>
                  </a:lnTo>
                  <a:close/>
                </a:path>
              </a:pathLst>
            </a:custGeom>
            <a:noFill/>
            <a:ln w="63500" cap="rnd">
              <a:solidFill>
                <a:schemeClr val="bg1">
                  <a:lumMod val="65000"/>
                </a:schemeClr>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fr-FR">
                <a:latin typeface="Avenir Book" charset="0"/>
                <a:ea typeface="Avenir Book" charset="0"/>
                <a:cs typeface="Avenir Book" charset="0"/>
              </a:endParaRPr>
            </a:p>
          </p:txBody>
        </p:sp>
        <p:cxnSp>
          <p:nvCxnSpPr>
            <p:cNvPr id="16" name="Straight Connector 15">
              <a:extLst>
                <a:ext uri="{FF2B5EF4-FFF2-40B4-BE49-F238E27FC236}">
                  <a16:creationId xmlns="" xmlns:a16="http://schemas.microsoft.com/office/drawing/2014/main" id="{2EB98987-999B-407C-A08F-0D1E06F17818}"/>
                </a:ext>
              </a:extLst>
            </p:cNvPr>
            <p:cNvCxnSpPr>
              <a:cxnSpLocks/>
            </p:cNvCxnSpPr>
            <p:nvPr/>
          </p:nvCxnSpPr>
          <p:spPr>
            <a:xfrm flipV="1">
              <a:off x="5276290" y="4701922"/>
              <a:ext cx="0" cy="1406407"/>
            </a:xfrm>
            <a:prstGeom prst="line">
              <a:avLst/>
            </a:prstGeom>
            <a:ln w="635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 xmlns:a16="http://schemas.microsoft.com/office/drawing/2014/main" id="{9A037FA5-C0D3-4D2A-AED6-8E140B358EB0}"/>
                </a:ext>
              </a:extLst>
            </p:cNvPr>
            <p:cNvSpPr/>
            <p:nvPr/>
          </p:nvSpPr>
          <p:spPr>
            <a:xfrm>
              <a:off x="5149060" y="4275594"/>
              <a:ext cx="252000" cy="252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venir Book" charset="0"/>
                <a:ea typeface="Avenir Book" charset="0"/>
                <a:cs typeface="Avenir Book" charset="0"/>
              </a:endParaRPr>
            </a:p>
          </p:txBody>
        </p:sp>
        <p:sp>
          <p:nvSpPr>
            <p:cNvPr id="18" name="Arc 6">
              <a:extLst>
                <a:ext uri="{FF2B5EF4-FFF2-40B4-BE49-F238E27FC236}">
                  <a16:creationId xmlns="" xmlns:a16="http://schemas.microsoft.com/office/drawing/2014/main" id="{2A6117E9-8E6A-4466-85CD-F1F030CCF7F9}"/>
                </a:ext>
              </a:extLst>
            </p:cNvPr>
            <p:cNvSpPr>
              <a:spLocks/>
            </p:cNvSpPr>
            <p:nvPr/>
          </p:nvSpPr>
          <p:spPr bwMode="auto">
            <a:xfrm rot="10800000" flipV="1">
              <a:off x="5270803" y="4146940"/>
              <a:ext cx="272686" cy="273600"/>
            </a:xfrm>
            <a:custGeom>
              <a:avLst/>
              <a:gdLst>
                <a:gd name="T0" fmla="*/ 0 w 21600"/>
                <a:gd name="T1" fmla="*/ 16 h 21690"/>
                <a:gd name="T2" fmla="*/ 15 w 21600"/>
                <a:gd name="T3" fmla="*/ 0 h 21690"/>
                <a:gd name="T4" fmla="*/ 16 w 21600"/>
                <a:gd name="T5" fmla="*/ 16 h 21690"/>
                <a:gd name="T6" fmla="*/ 0 60000 65536"/>
                <a:gd name="T7" fmla="*/ 0 60000 65536"/>
                <a:gd name="T8" fmla="*/ 0 60000 65536"/>
              </a:gdLst>
              <a:ahLst/>
              <a:cxnLst>
                <a:cxn ang="T6">
                  <a:pos x="T0" y="T1"/>
                </a:cxn>
                <a:cxn ang="T7">
                  <a:pos x="T2" y="T3"/>
                </a:cxn>
                <a:cxn ang="T8">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lnTo>
                    <a:pt x="0" y="21689"/>
                  </a:lnTo>
                  <a:close/>
                </a:path>
              </a:pathLst>
            </a:custGeom>
            <a:noFill/>
            <a:ln w="63500" cap="rnd">
              <a:solidFill>
                <a:schemeClr val="bg1">
                  <a:lumMod val="50000"/>
                </a:schemeClr>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fr-FR" dirty="0">
                <a:latin typeface="Avenir Book" charset="0"/>
                <a:ea typeface="Avenir Book" charset="0"/>
                <a:cs typeface="Avenir Book" charset="0"/>
              </a:endParaRPr>
            </a:p>
          </p:txBody>
        </p:sp>
        <p:cxnSp>
          <p:nvCxnSpPr>
            <p:cNvPr id="19" name="Straight Connector 18">
              <a:extLst>
                <a:ext uri="{FF2B5EF4-FFF2-40B4-BE49-F238E27FC236}">
                  <a16:creationId xmlns="" xmlns:a16="http://schemas.microsoft.com/office/drawing/2014/main" id="{15E2ECDC-6B0F-4F31-B367-556FD50061C6}"/>
                </a:ext>
              </a:extLst>
            </p:cNvPr>
            <p:cNvCxnSpPr>
              <a:cxnSpLocks/>
            </p:cNvCxnSpPr>
            <p:nvPr/>
          </p:nvCxnSpPr>
          <p:spPr>
            <a:xfrm>
              <a:off x="5543489" y="4427683"/>
              <a:ext cx="2005200" cy="0"/>
            </a:xfrm>
            <a:prstGeom prst="line">
              <a:avLst/>
            </a:prstGeom>
            <a:ln w="635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Arc 6">
              <a:extLst>
                <a:ext uri="{FF2B5EF4-FFF2-40B4-BE49-F238E27FC236}">
                  <a16:creationId xmlns="" xmlns:a16="http://schemas.microsoft.com/office/drawing/2014/main" id="{7D32A405-EB14-414B-A7EA-F3AAD755A1A0}"/>
                </a:ext>
              </a:extLst>
            </p:cNvPr>
            <p:cNvSpPr>
              <a:spLocks noChangeAspect="1"/>
            </p:cNvSpPr>
            <p:nvPr/>
          </p:nvSpPr>
          <p:spPr bwMode="auto">
            <a:xfrm>
              <a:off x="7554915" y="4156749"/>
              <a:ext cx="272686" cy="272686"/>
            </a:xfrm>
            <a:custGeom>
              <a:avLst/>
              <a:gdLst>
                <a:gd name="T0" fmla="*/ 0 w 21600"/>
                <a:gd name="T1" fmla="*/ 16 h 21690"/>
                <a:gd name="T2" fmla="*/ 15 w 21600"/>
                <a:gd name="T3" fmla="*/ 0 h 21690"/>
                <a:gd name="T4" fmla="*/ 16 w 21600"/>
                <a:gd name="T5" fmla="*/ 16 h 21690"/>
                <a:gd name="T6" fmla="*/ 0 60000 65536"/>
                <a:gd name="T7" fmla="*/ 0 60000 65536"/>
                <a:gd name="T8" fmla="*/ 0 60000 65536"/>
              </a:gdLst>
              <a:ahLst/>
              <a:cxnLst>
                <a:cxn ang="T6">
                  <a:pos x="T0" y="T1"/>
                </a:cxn>
                <a:cxn ang="T7">
                  <a:pos x="T2" y="T3"/>
                </a:cxn>
                <a:cxn ang="T8">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lnTo>
                    <a:pt x="0" y="21689"/>
                  </a:lnTo>
                  <a:close/>
                </a:path>
              </a:pathLst>
            </a:custGeom>
            <a:noFill/>
            <a:ln w="63500" cap="rnd">
              <a:solidFill>
                <a:schemeClr val="bg1">
                  <a:lumMod val="50000"/>
                </a:schemeClr>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fr-FR">
                <a:latin typeface="Avenir Book" charset="0"/>
                <a:ea typeface="Avenir Book" charset="0"/>
                <a:cs typeface="Avenir Book" charset="0"/>
              </a:endParaRPr>
            </a:p>
          </p:txBody>
        </p:sp>
        <p:cxnSp>
          <p:nvCxnSpPr>
            <p:cNvPr id="21" name="Straight Connector 20">
              <a:extLst>
                <a:ext uri="{FF2B5EF4-FFF2-40B4-BE49-F238E27FC236}">
                  <a16:creationId xmlns="" xmlns:a16="http://schemas.microsoft.com/office/drawing/2014/main" id="{3F82F6B7-F7B3-4BCB-B59B-6B02F7921C16}"/>
                </a:ext>
              </a:extLst>
            </p:cNvPr>
            <p:cNvCxnSpPr>
              <a:cxnSpLocks/>
            </p:cNvCxnSpPr>
            <p:nvPr/>
          </p:nvCxnSpPr>
          <p:spPr>
            <a:xfrm flipV="1">
              <a:off x="7811661" y="2730244"/>
              <a:ext cx="0" cy="1406407"/>
            </a:xfrm>
            <a:prstGeom prst="line">
              <a:avLst/>
            </a:prstGeom>
            <a:ln w="635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 xmlns:a16="http://schemas.microsoft.com/office/drawing/2014/main" id="{2E070161-4296-4775-AB3A-473299FD656A}"/>
                </a:ext>
              </a:extLst>
            </p:cNvPr>
            <p:cNvSpPr/>
            <p:nvPr/>
          </p:nvSpPr>
          <p:spPr>
            <a:xfrm>
              <a:off x="7687905" y="4284489"/>
              <a:ext cx="252000" cy="252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venir Book" charset="0"/>
                <a:ea typeface="Avenir Book" charset="0"/>
                <a:cs typeface="Avenir Book" charset="0"/>
              </a:endParaRPr>
            </a:p>
          </p:txBody>
        </p:sp>
        <p:sp>
          <p:nvSpPr>
            <p:cNvPr id="23" name="Arc 6">
              <a:extLst>
                <a:ext uri="{FF2B5EF4-FFF2-40B4-BE49-F238E27FC236}">
                  <a16:creationId xmlns="" xmlns:a16="http://schemas.microsoft.com/office/drawing/2014/main" id="{E16644CA-4B62-4816-B9B0-92B4C6A4D455}"/>
                </a:ext>
              </a:extLst>
            </p:cNvPr>
            <p:cNvSpPr>
              <a:spLocks noChangeAspect="1"/>
            </p:cNvSpPr>
            <p:nvPr/>
          </p:nvSpPr>
          <p:spPr bwMode="auto">
            <a:xfrm rot="10800000">
              <a:off x="7801687" y="4436578"/>
              <a:ext cx="272686" cy="272686"/>
            </a:xfrm>
            <a:custGeom>
              <a:avLst/>
              <a:gdLst>
                <a:gd name="T0" fmla="*/ 0 w 21600"/>
                <a:gd name="T1" fmla="*/ 16 h 21690"/>
                <a:gd name="T2" fmla="*/ 15 w 21600"/>
                <a:gd name="T3" fmla="*/ 0 h 21690"/>
                <a:gd name="T4" fmla="*/ 16 w 21600"/>
                <a:gd name="T5" fmla="*/ 16 h 21690"/>
                <a:gd name="T6" fmla="*/ 0 60000 65536"/>
                <a:gd name="T7" fmla="*/ 0 60000 65536"/>
                <a:gd name="T8" fmla="*/ 0 60000 65536"/>
              </a:gdLst>
              <a:ahLst/>
              <a:cxnLst>
                <a:cxn ang="T6">
                  <a:pos x="T0" y="T1"/>
                </a:cxn>
                <a:cxn ang="T7">
                  <a:pos x="T2" y="T3"/>
                </a:cxn>
                <a:cxn ang="T8">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lnTo>
                    <a:pt x="0" y="21689"/>
                  </a:lnTo>
                  <a:close/>
                </a:path>
              </a:pathLst>
            </a:custGeom>
            <a:noFill/>
            <a:ln w="63500" cap="rnd">
              <a:solidFill>
                <a:schemeClr val="tx1">
                  <a:lumMod val="65000"/>
                  <a:lumOff val="35000"/>
                </a:schemeClr>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fr-FR" dirty="0">
                <a:latin typeface="Avenir Book" charset="0"/>
                <a:ea typeface="Avenir Book" charset="0"/>
                <a:cs typeface="Avenir Book" charset="0"/>
              </a:endParaRPr>
            </a:p>
          </p:txBody>
        </p:sp>
        <p:cxnSp>
          <p:nvCxnSpPr>
            <p:cNvPr id="24" name="Straight Connector 23">
              <a:extLst>
                <a:ext uri="{FF2B5EF4-FFF2-40B4-BE49-F238E27FC236}">
                  <a16:creationId xmlns="" xmlns:a16="http://schemas.microsoft.com/office/drawing/2014/main" id="{6762EF0D-5A6E-44E5-8DB6-EE5BE09121AA}"/>
                </a:ext>
              </a:extLst>
            </p:cNvPr>
            <p:cNvCxnSpPr>
              <a:cxnSpLocks/>
            </p:cNvCxnSpPr>
            <p:nvPr/>
          </p:nvCxnSpPr>
          <p:spPr>
            <a:xfrm>
              <a:off x="8074005" y="4435137"/>
              <a:ext cx="2006396" cy="1441"/>
            </a:xfrm>
            <a:prstGeom prst="line">
              <a:avLst/>
            </a:prstGeom>
            <a:ln w="635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5" name="Arc 6">
              <a:extLst>
                <a:ext uri="{FF2B5EF4-FFF2-40B4-BE49-F238E27FC236}">
                  <a16:creationId xmlns="" xmlns:a16="http://schemas.microsoft.com/office/drawing/2014/main" id="{F5448B07-8DB9-4FB2-84C7-2CC8606F0B1D}"/>
                </a:ext>
              </a:extLst>
            </p:cNvPr>
            <p:cNvSpPr>
              <a:spLocks noChangeAspect="1"/>
            </p:cNvSpPr>
            <p:nvPr/>
          </p:nvSpPr>
          <p:spPr bwMode="auto">
            <a:xfrm rot="10800000" flipH="1">
              <a:off x="10080401" y="4436578"/>
              <a:ext cx="272687" cy="272686"/>
            </a:xfrm>
            <a:custGeom>
              <a:avLst/>
              <a:gdLst>
                <a:gd name="T0" fmla="*/ 0 w 21600"/>
                <a:gd name="T1" fmla="*/ 16 h 21690"/>
                <a:gd name="T2" fmla="*/ 15 w 21600"/>
                <a:gd name="T3" fmla="*/ 0 h 21690"/>
                <a:gd name="T4" fmla="*/ 16 w 21600"/>
                <a:gd name="T5" fmla="*/ 16 h 21690"/>
                <a:gd name="T6" fmla="*/ 0 60000 65536"/>
                <a:gd name="T7" fmla="*/ 0 60000 65536"/>
                <a:gd name="T8" fmla="*/ 0 60000 65536"/>
              </a:gdLst>
              <a:ahLst/>
              <a:cxnLst>
                <a:cxn ang="T6">
                  <a:pos x="T0" y="T1"/>
                </a:cxn>
                <a:cxn ang="T7">
                  <a:pos x="T2" y="T3"/>
                </a:cxn>
                <a:cxn ang="T8">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lnTo>
                    <a:pt x="0" y="21689"/>
                  </a:lnTo>
                  <a:close/>
                </a:path>
              </a:pathLst>
            </a:custGeom>
            <a:noFill/>
            <a:ln w="63500" cap="rnd">
              <a:solidFill>
                <a:schemeClr val="tx1">
                  <a:lumMod val="65000"/>
                  <a:lumOff val="35000"/>
                </a:schemeClr>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fr-FR">
                <a:latin typeface="Avenir Book" charset="0"/>
                <a:ea typeface="Avenir Book" charset="0"/>
                <a:cs typeface="Avenir Book" charset="0"/>
              </a:endParaRPr>
            </a:p>
          </p:txBody>
        </p:sp>
        <p:cxnSp>
          <p:nvCxnSpPr>
            <p:cNvPr id="26" name="Straight Connector 25">
              <a:extLst>
                <a:ext uri="{FF2B5EF4-FFF2-40B4-BE49-F238E27FC236}">
                  <a16:creationId xmlns="" xmlns:a16="http://schemas.microsoft.com/office/drawing/2014/main" id="{6E298E86-2FF1-4DD1-A663-3B4CC88BAFAA}"/>
                </a:ext>
              </a:extLst>
            </p:cNvPr>
            <p:cNvCxnSpPr>
              <a:cxnSpLocks/>
            </p:cNvCxnSpPr>
            <p:nvPr/>
          </p:nvCxnSpPr>
          <p:spPr>
            <a:xfrm flipV="1">
              <a:off x="10342146" y="4701922"/>
              <a:ext cx="0" cy="1406407"/>
            </a:xfrm>
            <a:prstGeom prst="line">
              <a:avLst/>
            </a:prstGeom>
            <a:ln w="635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 xmlns:a16="http://schemas.microsoft.com/office/drawing/2014/main" id="{A68326A1-D37F-44C7-8067-DA7D0BFC69AD}"/>
                </a:ext>
              </a:extLst>
            </p:cNvPr>
            <p:cNvSpPr/>
            <p:nvPr/>
          </p:nvSpPr>
          <p:spPr>
            <a:xfrm>
              <a:off x="10214916" y="4284489"/>
              <a:ext cx="252000" cy="252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venir Book" charset="0"/>
                <a:ea typeface="Avenir Book" charset="0"/>
                <a:cs typeface="Avenir Book" charset="0"/>
              </a:endParaRPr>
            </a:p>
          </p:txBody>
        </p:sp>
        <p:sp>
          <p:nvSpPr>
            <p:cNvPr id="28" name="Arc 6">
              <a:extLst>
                <a:ext uri="{FF2B5EF4-FFF2-40B4-BE49-F238E27FC236}">
                  <a16:creationId xmlns="" xmlns:a16="http://schemas.microsoft.com/office/drawing/2014/main" id="{3BED6C57-C12B-4ED8-895B-9852DA3D2A45}"/>
                </a:ext>
              </a:extLst>
            </p:cNvPr>
            <p:cNvSpPr>
              <a:spLocks/>
            </p:cNvSpPr>
            <p:nvPr/>
          </p:nvSpPr>
          <p:spPr bwMode="auto">
            <a:xfrm rot="10800000" flipV="1">
              <a:off x="10336659" y="4155835"/>
              <a:ext cx="272686" cy="273600"/>
            </a:xfrm>
            <a:custGeom>
              <a:avLst/>
              <a:gdLst>
                <a:gd name="T0" fmla="*/ 0 w 21600"/>
                <a:gd name="T1" fmla="*/ 16 h 21690"/>
                <a:gd name="T2" fmla="*/ 15 w 21600"/>
                <a:gd name="T3" fmla="*/ 0 h 21690"/>
                <a:gd name="T4" fmla="*/ 16 w 21600"/>
                <a:gd name="T5" fmla="*/ 16 h 21690"/>
                <a:gd name="T6" fmla="*/ 0 60000 65536"/>
                <a:gd name="T7" fmla="*/ 0 60000 65536"/>
                <a:gd name="T8" fmla="*/ 0 60000 65536"/>
              </a:gdLst>
              <a:ahLst/>
              <a:cxnLst>
                <a:cxn ang="T6">
                  <a:pos x="T0" y="T1"/>
                </a:cxn>
                <a:cxn ang="T7">
                  <a:pos x="T2" y="T3"/>
                </a:cxn>
                <a:cxn ang="T8">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lnTo>
                    <a:pt x="0" y="21689"/>
                  </a:lnTo>
                  <a:close/>
                </a:path>
              </a:pathLst>
            </a:custGeom>
            <a:noFill/>
            <a:ln w="63500" cap="rnd">
              <a:solidFill>
                <a:schemeClr val="tx1">
                  <a:lumMod val="85000"/>
                  <a:lumOff val="15000"/>
                </a:schemeClr>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fr-FR" dirty="0">
                <a:latin typeface="Avenir Book" charset="0"/>
                <a:ea typeface="Avenir Book" charset="0"/>
                <a:cs typeface="Avenir Book" charset="0"/>
              </a:endParaRPr>
            </a:p>
          </p:txBody>
        </p:sp>
        <p:cxnSp>
          <p:nvCxnSpPr>
            <p:cNvPr id="29" name="Straight Connector 28">
              <a:extLst>
                <a:ext uri="{FF2B5EF4-FFF2-40B4-BE49-F238E27FC236}">
                  <a16:creationId xmlns="" xmlns:a16="http://schemas.microsoft.com/office/drawing/2014/main" id="{96AC8804-6E0C-4A11-A3AE-0AAF09B0EEB1}"/>
                </a:ext>
              </a:extLst>
            </p:cNvPr>
            <p:cNvCxnSpPr/>
            <p:nvPr/>
          </p:nvCxnSpPr>
          <p:spPr>
            <a:xfrm>
              <a:off x="10609345" y="4436578"/>
              <a:ext cx="180000" cy="0"/>
            </a:xfrm>
            <a:prstGeom prst="line">
              <a:avLst/>
            </a:prstGeom>
            <a:ln w="6350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D5A29EDB-BF41-4A42-8AA9-0A9659F5B08C}"/>
                </a:ext>
              </a:extLst>
            </p:cNvPr>
            <p:cNvSpPr txBox="1"/>
            <p:nvPr/>
          </p:nvSpPr>
          <p:spPr>
            <a:xfrm rot="16200000">
              <a:off x="2101164" y="3248782"/>
              <a:ext cx="900000" cy="369332"/>
            </a:xfrm>
            <a:prstGeom prst="rect">
              <a:avLst/>
            </a:prstGeom>
            <a:noFill/>
          </p:spPr>
          <p:txBody>
            <a:bodyPr wrap="square" lIns="0" rIns="0" rtlCol="0">
              <a:spAutoFit/>
            </a:bodyPr>
            <a:lstStyle/>
            <a:p>
              <a:pPr algn="ctr"/>
              <a:r>
                <a:rPr lang="fr-FR" b="1" dirty="0">
                  <a:solidFill>
                    <a:schemeClr val="accent1">
                      <a:lumMod val="50000"/>
                    </a:schemeClr>
                  </a:solidFill>
                  <a:latin typeface="Avenir Book" charset="0"/>
                  <a:ea typeface="Avenir Book" charset="0"/>
                  <a:cs typeface="Avenir Book" charset="0"/>
                </a:rPr>
                <a:t>S1 2018</a:t>
              </a:r>
            </a:p>
          </p:txBody>
        </p:sp>
        <p:sp>
          <p:nvSpPr>
            <p:cNvPr id="31" name="TextBox 30">
              <a:extLst>
                <a:ext uri="{FF2B5EF4-FFF2-40B4-BE49-F238E27FC236}">
                  <a16:creationId xmlns="" xmlns:a16="http://schemas.microsoft.com/office/drawing/2014/main" id="{E15DCF91-153B-47D9-A5C7-0FCCDEFB5972}"/>
                </a:ext>
              </a:extLst>
            </p:cNvPr>
            <p:cNvSpPr txBox="1"/>
            <p:nvPr/>
          </p:nvSpPr>
          <p:spPr>
            <a:xfrm rot="16200000">
              <a:off x="7176995" y="3248782"/>
              <a:ext cx="900000" cy="369332"/>
            </a:xfrm>
            <a:prstGeom prst="rect">
              <a:avLst/>
            </a:prstGeom>
            <a:noFill/>
          </p:spPr>
          <p:txBody>
            <a:bodyPr wrap="square" lIns="0" rIns="0" rtlCol="0">
              <a:spAutoFit/>
            </a:bodyPr>
            <a:lstStyle/>
            <a:p>
              <a:pPr algn="ctr"/>
              <a:r>
                <a:rPr lang="fr-FR" b="1" dirty="0">
                  <a:solidFill>
                    <a:schemeClr val="accent1">
                      <a:lumMod val="50000"/>
                    </a:schemeClr>
                  </a:solidFill>
                  <a:latin typeface="Avenir Book" charset="0"/>
                  <a:ea typeface="Avenir Book" charset="0"/>
                  <a:cs typeface="Avenir Book" charset="0"/>
                </a:rPr>
                <a:t>S1 2019</a:t>
              </a:r>
            </a:p>
          </p:txBody>
        </p:sp>
        <p:sp>
          <p:nvSpPr>
            <p:cNvPr id="32" name="TextBox 31">
              <a:extLst>
                <a:ext uri="{FF2B5EF4-FFF2-40B4-BE49-F238E27FC236}">
                  <a16:creationId xmlns="" xmlns:a16="http://schemas.microsoft.com/office/drawing/2014/main" id="{F180C268-067A-4007-8669-059C5378652C}"/>
                </a:ext>
              </a:extLst>
            </p:cNvPr>
            <p:cNvSpPr txBox="1"/>
            <p:nvPr/>
          </p:nvSpPr>
          <p:spPr>
            <a:xfrm rot="16200000">
              <a:off x="4630683" y="5220460"/>
              <a:ext cx="900000" cy="369332"/>
            </a:xfrm>
            <a:prstGeom prst="rect">
              <a:avLst/>
            </a:prstGeom>
            <a:noFill/>
          </p:spPr>
          <p:txBody>
            <a:bodyPr wrap="square" lIns="0" rIns="0" rtlCol="0">
              <a:spAutoFit/>
            </a:bodyPr>
            <a:lstStyle/>
            <a:p>
              <a:pPr algn="ctr"/>
              <a:r>
                <a:rPr lang="fr-FR" b="1" dirty="0">
                  <a:solidFill>
                    <a:schemeClr val="accent1">
                      <a:lumMod val="50000"/>
                    </a:schemeClr>
                  </a:solidFill>
                  <a:latin typeface="Avenir Book" charset="0"/>
                  <a:ea typeface="Avenir Book" charset="0"/>
                  <a:cs typeface="Avenir Book" charset="0"/>
                </a:rPr>
                <a:t>S2 2018</a:t>
              </a:r>
            </a:p>
          </p:txBody>
        </p:sp>
        <p:sp>
          <p:nvSpPr>
            <p:cNvPr id="33" name="TextBox 32">
              <a:extLst>
                <a:ext uri="{FF2B5EF4-FFF2-40B4-BE49-F238E27FC236}">
                  <a16:creationId xmlns="" xmlns:a16="http://schemas.microsoft.com/office/drawing/2014/main" id="{7503F887-200C-4EF3-86CA-0DE235282B72}"/>
                </a:ext>
              </a:extLst>
            </p:cNvPr>
            <p:cNvSpPr txBox="1"/>
            <p:nvPr/>
          </p:nvSpPr>
          <p:spPr>
            <a:xfrm rot="16200000">
              <a:off x="9706250" y="5220459"/>
              <a:ext cx="900000" cy="369332"/>
            </a:xfrm>
            <a:prstGeom prst="rect">
              <a:avLst/>
            </a:prstGeom>
            <a:noFill/>
          </p:spPr>
          <p:txBody>
            <a:bodyPr wrap="square" lIns="0" rIns="0" rtlCol="0">
              <a:spAutoFit/>
            </a:bodyPr>
            <a:lstStyle/>
            <a:p>
              <a:pPr algn="ctr"/>
              <a:r>
                <a:rPr lang="fr-FR" b="1" dirty="0">
                  <a:solidFill>
                    <a:schemeClr val="accent1">
                      <a:lumMod val="50000"/>
                    </a:schemeClr>
                  </a:solidFill>
                  <a:latin typeface="Avenir Book" charset="0"/>
                  <a:ea typeface="Avenir Book" charset="0"/>
                  <a:cs typeface="Avenir Book" charset="0"/>
                </a:rPr>
                <a:t>S2 2019</a:t>
              </a:r>
            </a:p>
          </p:txBody>
        </p:sp>
      </p:grpSp>
      <p:sp>
        <p:nvSpPr>
          <p:cNvPr id="34" name="Content Placeholder 2">
            <a:extLst>
              <a:ext uri="{FF2B5EF4-FFF2-40B4-BE49-F238E27FC236}">
                <a16:creationId xmlns="" xmlns:a16="http://schemas.microsoft.com/office/drawing/2014/main" id="{D6FA9775-E53F-4E12-BB5C-8E0D3B311528}"/>
              </a:ext>
            </a:extLst>
          </p:cNvPr>
          <p:cNvSpPr txBox="1">
            <a:spLocks/>
          </p:cNvSpPr>
          <p:nvPr/>
        </p:nvSpPr>
        <p:spPr>
          <a:xfrm>
            <a:off x="8554252" y="3975180"/>
            <a:ext cx="2189503" cy="1759493"/>
          </a:xfrm>
          <a:prstGeom prst="rect">
            <a:avLst/>
          </a:prstGeom>
        </p:spPr>
        <p:txBody>
          <a:bodyPr vert="horz" lIns="91440" tIns="45720" rIns="91440" bIns="45720" rtlCol="0" anchor="ctr">
            <a:normAutofit/>
          </a:bodyPr>
          <a:lstStyle>
            <a:lvl1pPr marL="209260" indent="-209260" algn="l" defTabSz="837042" rtl="0" eaLnBrk="1" latinLnBrk="0" hangingPunct="1">
              <a:lnSpc>
                <a:spcPct val="90000"/>
              </a:lnSpc>
              <a:spcBef>
                <a:spcPts val="915"/>
              </a:spcBef>
              <a:buFont typeface="Wingdings" panose="05000000000000000000" pitchFamily="2" charset="2"/>
              <a:buChar char="§"/>
              <a:defRPr sz="1200" kern="1200">
                <a:solidFill>
                  <a:schemeClr val="tx1"/>
                </a:solidFill>
                <a:latin typeface="Univers" panose="020B0503020202020204" pitchFamily="34" charset="0"/>
                <a:ea typeface="+mn-ea"/>
                <a:cs typeface="+mn-cs"/>
              </a:defRPr>
            </a:lvl1pPr>
            <a:lvl2pPr marL="627781" indent="-209260" algn="l" defTabSz="837042" rtl="0" eaLnBrk="1" latinLnBrk="0" hangingPunct="1">
              <a:lnSpc>
                <a:spcPct val="90000"/>
              </a:lnSpc>
              <a:spcBef>
                <a:spcPts val="458"/>
              </a:spcBef>
              <a:buFont typeface="Arial" panose="020B0604020202020204" pitchFamily="34" charset="0"/>
              <a:buChar char="•"/>
              <a:defRPr sz="1100" kern="1200">
                <a:solidFill>
                  <a:schemeClr val="tx1"/>
                </a:solidFill>
                <a:latin typeface="Univers" panose="020B0503020202020204" pitchFamily="34" charset="0"/>
                <a:ea typeface="+mn-ea"/>
                <a:cs typeface="+mn-cs"/>
              </a:defRPr>
            </a:lvl2pPr>
            <a:lvl3pPr marL="1046302" indent="-209260" algn="l" defTabSz="837042" rtl="0" eaLnBrk="1" latinLnBrk="0" hangingPunct="1">
              <a:lnSpc>
                <a:spcPct val="90000"/>
              </a:lnSpc>
              <a:spcBef>
                <a:spcPts val="458"/>
              </a:spcBef>
              <a:buFont typeface="Univers" panose="020B0503020202020204" pitchFamily="34" charset="0"/>
              <a:buChar char="–"/>
              <a:defRPr sz="1050" kern="1200">
                <a:solidFill>
                  <a:schemeClr val="tx1"/>
                </a:solidFill>
                <a:latin typeface="Univers" panose="020B0503020202020204" pitchFamily="34" charset="0"/>
                <a:ea typeface="+mn-ea"/>
                <a:cs typeface="+mn-cs"/>
              </a:defRPr>
            </a:lvl3pPr>
            <a:lvl4pPr marL="1464823" indent="-209260" algn="l" defTabSz="837042" rtl="0" eaLnBrk="1" latinLnBrk="0" hangingPunct="1">
              <a:lnSpc>
                <a:spcPct val="90000"/>
              </a:lnSpc>
              <a:spcBef>
                <a:spcPts val="458"/>
              </a:spcBef>
              <a:buFont typeface="Courier New" panose="02070309020205020404" pitchFamily="49" charset="0"/>
              <a:buChar char="o"/>
              <a:defRPr sz="1000" kern="1200">
                <a:solidFill>
                  <a:schemeClr val="tx1"/>
                </a:solidFill>
                <a:latin typeface="Univers" panose="020B0503020202020204" pitchFamily="34" charset="0"/>
                <a:ea typeface="+mn-ea"/>
                <a:cs typeface="+mn-cs"/>
              </a:defRPr>
            </a:lvl4pPr>
            <a:lvl5pPr marL="1883344" indent="-209260" algn="l" defTabSz="837042" rtl="0" eaLnBrk="1" latinLnBrk="0" hangingPunct="1">
              <a:lnSpc>
                <a:spcPct val="90000"/>
              </a:lnSpc>
              <a:spcBef>
                <a:spcPts val="458"/>
              </a:spcBef>
              <a:buFont typeface="Arial" panose="020B0604020202020204" pitchFamily="34" charset="0"/>
              <a:buChar char="•"/>
              <a:defRPr sz="1000" kern="1200">
                <a:solidFill>
                  <a:schemeClr val="tx1"/>
                </a:solidFill>
                <a:latin typeface="Univers" panose="020B0503020202020204" pitchFamily="34" charset="0"/>
                <a:ea typeface="+mn-ea"/>
                <a:cs typeface="+mn-cs"/>
              </a:defRPr>
            </a:lvl5pPr>
            <a:lvl6pPr marL="2301865"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6pPr>
            <a:lvl7pPr marL="2720386"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7pPr>
            <a:lvl8pPr marL="3138907"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8pPr>
            <a:lvl9pPr marL="3557427"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9pPr>
          </a:lstStyle>
          <a:p>
            <a:r>
              <a:rPr lang="fr-FR" b="1" dirty="0" smtClean="0">
                <a:latin typeface="Avenir Book" charset="0"/>
                <a:ea typeface="Avenir Book" charset="0"/>
                <a:cs typeface="Avenir Book" charset="0"/>
              </a:rPr>
              <a:t>V4 Cloud Platform</a:t>
            </a:r>
          </a:p>
          <a:p>
            <a:pPr lvl="1"/>
            <a:r>
              <a:rPr lang="fr-FR" b="1" dirty="0" err="1" smtClean="0">
                <a:latin typeface="Avenir Book" charset="0"/>
                <a:ea typeface="Avenir Book" charset="0"/>
                <a:cs typeface="Avenir Book" charset="0"/>
              </a:rPr>
              <a:t>Third</a:t>
            </a:r>
            <a:r>
              <a:rPr lang="fr-FR" b="1" dirty="0" smtClean="0">
                <a:latin typeface="Avenir Book" charset="0"/>
                <a:ea typeface="Avenir Book" charset="0"/>
                <a:cs typeface="Avenir Book" charset="0"/>
              </a:rPr>
              <a:t> parties data (cameras, POS</a:t>
            </a:r>
            <a:r>
              <a:rPr lang="mr-IN" b="1" dirty="0" smtClean="0">
                <a:latin typeface="Avenir Book" charset="0"/>
                <a:ea typeface="Avenir Book" charset="0"/>
                <a:cs typeface="Avenir Book" charset="0"/>
              </a:rPr>
              <a:t>…</a:t>
            </a:r>
            <a:r>
              <a:rPr lang="fr-FR" b="1" dirty="0" smtClean="0">
                <a:latin typeface="Avenir Book" charset="0"/>
                <a:ea typeface="Avenir Book" charset="0"/>
                <a:cs typeface="Avenir Book" charset="0"/>
              </a:rPr>
              <a:t>)</a:t>
            </a:r>
            <a:endParaRPr lang="fr-FR" dirty="0">
              <a:latin typeface="Avenir Book" charset="0"/>
              <a:ea typeface="Avenir Book" charset="0"/>
              <a:cs typeface="Avenir Book" charset="0"/>
            </a:endParaRPr>
          </a:p>
          <a:p>
            <a:endParaRPr lang="fr-FR" dirty="0">
              <a:latin typeface="Avenir Book" charset="0"/>
              <a:ea typeface="Avenir Book" charset="0"/>
              <a:cs typeface="Avenir Book" charset="0"/>
            </a:endParaRPr>
          </a:p>
        </p:txBody>
      </p:sp>
      <p:sp>
        <p:nvSpPr>
          <p:cNvPr id="35" name="Content Placeholder 2">
            <a:extLst>
              <a:ext uri="{FF2B5EF4-FFF2-40B4-BE49-F238E27FC236}">
                <a16:creationId xmlns="" xmlns:a16="http://schemas.microsoft.com/office/drawing/2014/main" id="{031DC526-919B-46FB-A358-B31C56F382EA}"/>
              </a:ext>
            </a:extLst>
          </p:cNvPr>
          <p:cNvSpPr txBox="1">
            <a:spLocks/>
          </p:cNvSpPr>
          <p:nvPr/>
        </p:nvSpPr>
        <p:spPr>
          <a:xfrm>
            <a:off x="3485285" y="3975180"/>
            <a:ext cx="2189503" cy="1759493"/>
          </a:xfrm>
          <a:prstGeom prst="rect">
            <a:avLst/>
          </a:prstGeom>
        </p:spPr>
        <p:txBody>
          <a:bodyPr vert="horz" lIns="91440" tIns="45720" rIns="91440" bIns="45720" rtlCol="0" anchor="ctr">
            <a:normAutofit/>
          </a:bodyPr>
          <a:lstStyle>
            <a:lvl1pPr marL="209260" indent="-209260" algn="l" defTabSz="837042" rtl="0" eaLnBrk="1" latinLnBrk="0" hangingPunct="1">
              <a:lnSpc>
                <a:spcPct val="90000"/>
              </a:lnSpc>
              <a:spcBef>
                <a:spcPts val="915"/>
              </a:spcBef>
              <a:buFont typeface="Wingdings" panose="05000000000000000000" pitchFamily="2" charset="2"/>
              <a:buChar char="§"/>
              <a:defRPr sz="1200" kern="1200">
                <a:solidFill>
                  <a:schemeClr val="tx1"/>
                </a:solidFill>
                <a:latin typeface="Univers" panose="020B0503020202020204" pitchFamily="34" charset="0"/>
                <a:ea typeface="+mn-ea"/>
                <a:cs typeface="+mn-cs"/>
              </a:defRPr>
            </a:lvl1pPr>
            <a:lvl2pPr marL="627781" indent="-209260" algn="l" defTabSz="837042" rtl="0" eaLnBrk="1" latinLnBrk="0" hangingPunct="1">
              <a:lnSpc>
                <a:spcPct val="90000"/>
              </a:lnSpc>
              <a:spcBef>
                <a:spcPts val="458"/>
              </a:spcBef>
              <a:buFont typeface="Arial" panose="020B0604020202020204" pitchFamily="34" charset="0"/>
              <a:buChar char="•"/>
              <a:defRPr sz="1100" kern="1200">
                <a:solidFill>
                  <a:schemeClr val="tx1"/>
                </a:solidFill>
                <a:latin typeface="Univers" panose="020B0503020202020204" pitchFamily="34" charset="0"/>
                <a:ea typeface="+mn-ea"/>
                <a:cs typeface="+mn-cs"/>
              </a:defRPr>
            </a:lvl2pPr>
            <a:lvl3pPr marL="1046302" indent="-209260" algn="l" defTabSz="837042" rtl="0" eaLnBrk="1" latinLnBrk="0" hangingPunct="1">
              <a:lnSpc>
                <a:spcPct val="90000"/>
              </a:lnSpc>
              <a:spcBef>
                <a:spcPts val="458"/>
              </a:spcBef>
              <a:buFont typeface="Univers" panose="020B0503020202020204" pitchFamily="34" charset="0"/>
              <a:buChar char="–"/>
              <a:defRPr sz="1050" kern="1200">
                <a:solidFill>
                  <a:schemeClr val="tx1"/>
                </a:solidFill>
                <a:latin typeface="Univers" panose="020B0503020202020204" pitchFamily="34" charset="0"/>
                <a:ea typeface="+mn-ea"/>
                <a:cs typeface="+mn-cs"/>
              </a:defRPr>
            </a:lvl3pPr>
            <a:lvl4pPr marL="1464823" indent="-209260" algn="l" defTabSz="837042" rtl="0" eaLnBrk="1" latinLnBrk="0" hangingPunct="1">
              <a:lnSpc>
                <a:spcPct val="90000"/>
              </a:lnSpc>
              <a:spcBef>
                <a:spcPts val="458"/>
              </a:spcBef>
              <a:buFont typeface="Courier New" panose="02070309020205020404" pitchFamily="49" charset="0"/>
              <a:buChar char="o"/>
              <a:defRPr sz="1000" kern="1200">
                <a:solidFill>
                  <a:schemeClr val="tx1"/>
                </a:solidFill>
                <a:latin typeface="Univers" panose="020B0503020202020204" pitchFamily="34" charset="0"/>
                <a:ea typeface="+mn-ea"/>
                <a:cs typeface="+mn-cs"/>
              </a:defRPr>
            </a:lvl4pPr>
            <a:lvl5pPr marL="1883344" indent="-209260" algn="l" defTabSz="837042" rtl="0" eaLnBrk="1" latinLnBrk="0" hangingPunct="1">
              <a:lnSpc>
                <a:spcPct val="90000"/>
              </a:lnSpc>
              <a:spcBef>
                <a:spcPts val="458"/>
              </a:spcBef>
              <a:buFont typeface="Arial" panose="020B0604020202020204" pitchFamily="34" charset="0"/>
              <a:buChar char="•"/>
              <a:defRPr sz="1000" kern="1200">
                <a:solidFill>
                  <a:schemeClr val="tx1"/>
                </a:solidFill>
                <a:latin typeface="Univers" panose="020B0503020202020204" pitchFamily="34" charset="0"/>
                <a:ea typeface="+mn-ea"/>
                <a:cs typeface="+mn-cs"/>
              </a:defRPr>
            </a:lvl5pPr>
            <a:lvl6pPr marL="2301865"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6pPr>
            <a:lvl7pPr marL="2720386"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7pPr>
            <a:lvl8pPr marL="3138907"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8pPr>
            <a:lvl9pPr marL="3557427"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9pPr>
          </a:lstStyle>
          <a:p>
            <a:r>
              <a:rPr lang="fr-FR" b="1" dirty="0" smtClean="0">
                <a:latin typeface="Avenir Book" charset="0"/>
                <a:ea typeface="Avenir Book" charset="0"/>
                <a:cs typeface="Avenir Book" charset="0"/>
              </a:rPr>
              <a:t>V2 Cloud Platform</a:t>
            </a:r>
          </a:p>
          <a:p>
            <a:pPr lvl="1"/>
            <a:r>
              <a:rPr lang="fr-FR" b="1" dirty="0" err="1" smtClean="0">
                <a:latin typeface="Avenir Book" charset="0"/>
                <a:ea typeface="Avenir Book" charset="0"/>
                <a:cs typeface="Avenir Book" charset="0"/>
              </a:rPr>
              <a:t>Splash</a:t>
            </a:r>
            <a:r>
              <a:rPr lang="fr-FR" b="1" dirty="0" smtClean="0">
                <a:latin typeface="Avenir Book" charset="0"/>
                <a:ea typeface="Avenir Book" charset="0"/>
                <a:cs typeface="Avenir Book" charset="0"/>
              </a:rPr>
              <a:t> Page </a:t>
            </a:r>
            <a:r>
              <a:rPr lang="fr-FR" b="1" dirty="0" err="1" smtClean="0">
                <a:latin typeface="Avenir Book" charset="0"/>
                <a:ea typeface="Avenir Book" charset="0"/>
                <a:cs typeface="Avenir Book" charset="0"/>
              </a:rPr>
              <a:t>Features</a:t>
            </a:r>
            <a:endParaRPr lang="fr-FR" b="1" dirty="0" smtClean="0">
              <a:latin typeface="Avenir Book" charset="0"/>
              <a:ea typeface="Avenir Book" charset="0"/>
              <a:cs typeface="Avenir Book" charset="0"/>
            </a:endParaRPr>
          </a:p>
          <a:p>
            <a:pPr lvl="1"/>
            <a:r>
              <a:rPr lang="fr-FR" b="1" dirty="0" err="1" smtClean="0">
                <a:latin typeface="Avenir Book" charset="0"/>
                <a:ea typeface="Avenir Book" charset="0"/>
                <a:cs typeface="Avenir Book" charset="0"/>
              </a:rPr>
              <a:t>Connectors</a:t>
            </a:r>
            <a:r>
              <a:rPr lang="fr-FR" b="1" dirty="0" smtClean="0">
                <a:latin typeface="Avenir Book" charset="0"/>
                <a:ea typeface="Avenir Book" charset="0"/>
                <a:cs typeface="Avenir Book" charset="0"/>
              </a:rPr>
              <a:t> via APIs (</a:t>
            </a:r>
            <a:r>
              <a:rPr lang="fr-FR" b="1" dirty="0" err="1" smtClean="0">
                <a:latin typeface="Avenir Book" charset="0"/>
                <a:ea typeface="Avenir Book" charset="0"/>
                <a:cs typeface="Avenir Book" charset="0"/>
              </a:rPr>
              <a:t>Salesforce.com</a:t>
            </a:r>
            <a:r>
              <a:rPr lang="fr-FR" b="1" dirty="0" smtClean="0">
                <a:latin typeface="Avenir Book" charset="0"/>
                <a:ea typeface="Avenir Book" charset="0"/>
                <a:cs typeface="Avenir Book" charset="0"/>
              </a:rPr>
              <a:t>)</a:t>
            </a:r>
          </a:p>
          <a:p>
            <a:pPr lvl="1"/>
            <a:r>
              <a:rPr lang="fr-FR" b="1" dirty="0" smtClean="0">
                <a:latin typeface="Avenir Book" charset="0"/>
                <a:ea typeface="Avenir Book" charset="0"/>
                <a:cs typeface="Avenir Book" charset="0"/>
              </a:rPr>
              <a:t>Marketing Automation</a:t>
            </a:r>
          </a:p>
        </p:txBody>
      </p:sp>
      <p:sp>
        <p:nvSpPr>
          <p:cNvPr id="36" name="Content Placeholder 2">
            <a:extLst>
              <a:ext uri="{FF2B5EF4-FFF2-40B4-BE49-F238E27FC236}">
                <a16:creationId xmlns="" xmlns:a16="http://schemas.microsoft.com/office/drawing/2014/main" id="{1FB0D580-FD80-47A5-BAA8-86EFF9A367B4}"/>
              </a:ext>
            </a:extLst>
          </p:cNvPr>
          <p:cNvSpPr txBox="1">
            <a:spLocks/>
          </p:cNvSpPr>
          <p:nvPr/>
        </p:nvSpPr>
        <p:spPr>
          <a:xfrm>
            <a:off x="6019465" y="1946355"/>
            <a:ext cx="2189503" cy="1759493"/>
          </a:xfrm>
          <a:prstGeom prst="rect">
            <a:avLst/>
          </a:prstGeom>
        </p:spPr>
        <p:txBody>
          <a:bodyPr vert="horz" lIns="91440" tIns="45720" rIns="91440" bIns="45720" rtlCol="0" anchor="ctr">
            <a:normAutofit/>
          </a:bodyPr>
          <a:lstStyle>
            <a:lvl1pPr marL="209260" indent="-209260" algn="l" defTabSz="837042" rtl="0" eaLnBrk="1" latinLnBrk="0" hangingPunct="1">
              <a:lnSpc>
                <a:spcPct val="90000"/>
              </a:lnSpc>
              <a:spcBef>
                <a:spcPts val="915"/>
              </a:spcBef>
              <a:buFont typeface="Wingdings" panose="05000000000000000000" pitchFamily="2" charset="2"/>
              <a:buChar char="§"/>
              <a:defRPr sz="1200" kern="1200">
                <a:solidFill>
                  <a:schemeClr val="tx1"/>
                </a:solidFill>
                <a:latin typeface="Univers" panose="020B0503020202020204" pitchFamily="34" charset="0"/>
                <a:ea typeface="+mn-ea"/>
                <a:cs typeface="+mn-cs"/>
              </a:defRPr>
            </a:lvl1pPr>
            <a:lvl2pPr marL="627781" indent="-209260" algn="l" defTabSz="837042" rtl="0" eaLnBrk="1" latinLnBrk="0" hangingPunct="1">
              <a:lnSpc>
                <a:spcPct val="90000"/>
              </a:lnSpc>
              <a:spcBef>
                <a:spcPts val="458"/>
              </a:spcBef>
              <a:buFont typeface="Arial" panose="020B0604020202020204" pitchFamily="34" charset="0"/>
              <a:buChar char="•"/>
              <a:defRPr sz="1100" kern="1200">
                <a:solidFill>
                  <a:schemeClr val="tx1"/>
                </a:solidFill>
                <a:latin typeface="Univers" panose="020B0503020202020204" pitchFamily="34" charset="0"/>
                <a:ea typeface="+mn-ea"/>
                <a:cs typeface="+mn-cs"/>
              </a:defRPr>
            </a:lvl2pPr>
            <a:lvl3pPr marL="1046302" indent="-209260" algn="l" defTabSz="837042" rtl="0" eaLnBrk="1" latinLnBrk="0" hangingPunct="1">
              <a:lnSpc>
                <a:spcPct val="90000"/>
              </a:lnSpc>
              <a:spcBef>
                <a:spcPts val="458"/>
              </a:spcBef>
              <a:buFont typeface="Univers" panose="020B0503020202020204" pitchFamily="34" charset="0"/>
              <a:buChar char="–"/>
              <a:defRPr sz="1050" kern="1200">
                <a:solidFill>
                  <a:schemeClr val="tx1"/>
                </a:solidFill>
                <a:latin typeface="Univers" panose="020B0503020202020204" pitchFamily="34" charset="0"/>
                <a:ea typeface="+mn-ea"/>
                <a:cs typeface="+mn-cs"/>
              </a:defRPr>
            </a:lvl3pPr>
            <a:lvl4pPr marL="1464823" indent="-209260" algn="l" defTabSz="837042" rtl="0" eaLnBrk="1" latinLnBrk="0" hangingPunct="1">
              <a:lnSpc>
                <a:spcPct val="90000"/>
              </a:lnSpc>
              <a:spcBef>
                <a:spcPts val="458"/>
              </a:spcBef>
              <a:buFont typeface="Courier New" panose="02070309020205020404" pitchFamily="49" charset="0"/>
              <a:buChar char="o"/>
              <a:defRPr sz="1000" kern="1200">
                <a:solidFill>
                  <a:schemeClr val="tx1"/>
                </a:solidFill>
                <a:latin typeface="Univers" panose="020B0503020202020204" pitchFamily="34" charset="0"/>
                <a:ea typeface="+mn-ea"/>
                <a:cs typeface="+mn-cs"/>
              </a:defRPr>
            </a:lvl4pPr>
            <a:lvl5pPr marL="1883344" indent="-209260" algn="l" defTabSz="837042" rtl="0" eaLnBrk="1" latinLnBrk="0" hangingPunct="1">
              <a:lnSpc>
                <a:spcPct val="90000"/>
              </a:lnSpc>
              <a:spcBef>
                <a:spcPts val="458"/>
              </a:spcBef>
              <a:buFont typeface="Arial" panose="020B0604020202020204" pitchFamily="34" charset="0"/>
              <a:buChar char="•"/>
              <a:defRPr sz="1000" kern="1200">
                <a:solidFill>
                  <a:schemeClr val="tx1"/>
                </a:solidFill>
                <a:latin typeface="Univers" panose="020B0503020202020204" pitchFamily="34" charset="0"/>
                <a:ea typeface="+mn-ea"/>
                <a:cs typeface="+mn-cs"/>
              </a:defRPr>
            </a:lvl5pPr>
            <a:lvl6pPr marL="2301865"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6pPr>
            <a:lvl7pPr marL="2720386"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7pPr>
            <a:lvl8pPr marL="3138907"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8pPr>
            <a:lvl9pPr marL="3557427" indent="-209260" algn="l" defTabSz="837042" rtl="0" eaLnBrk="1" latinLnBrk="0" hangingPunct="1">
              <a:lnSpc>
                <a:spcPct val="90000"/>
              </a:lnSpc>
              <a:spcBef>
                <a:spcPts val="458"/>
              </a:spcBef>
              <a:buFont typeface="Arial" panose="020B0604020202020204" pitchFamily="34" charset="0"/>
              <a:buChar char="•"/>
              <a:defRPr sz="1648" kern="1200">
                <a:solidFill>
                  <a:schemeClr val="tx1"/>
                </a:solidFill>
                <a:latin typeface="+mn-lt"/>
                <a:ea typeface="+mn-ea"/>
                <a:cs typeface="+mn-cs"/>
              </a:defRPr>
            </a:lvl9pPr>
          </a:lstStyle>
          <a:p>
            <a:r>
              <a:rPr lang="fr-FR" b="1" dirty="0" smtClean="0">
                <a:latin typeface="Avenir Book" charset="0"/>
                <a:ea typeface="Avenir Book" charset="0"/>
                <a:cs typeface="Avenir Book" charset="0"/>
              </a:rPr>
              <a:t>V3 Cloud Platform</a:t>
            </a:r>
          </a:p>
          <a:p>
            <a:pPr lvl="1"/>
            <a:r>
              <a:rPr lang="fr-FR" b="1" dirty="0" err="1" smtClean="0">
                <a:latin typeface="Avenir Book" charset="0"/>
                <a:ea typeface="Avenir Book" charset="0"/>
                <a:cs typeface="Avenir Book" charset="0"/>
              </a:rPr>
              <a:t>Beacons</a:t>
            </a:r>
            <a:r>
              <a:rPr lang="fr-FR" b="1" dirty="0" smtClean="0">
                <a:latin typeface="Avenir Book" charset="0"/>
                <a:ea typeface="Avenir Book" charset="0"/>
                <a:cs typeface="Avenir Book" charset="0"/>
              </a:rPr>
              <a:t> Management</a:t>
            </a:r>
          </a:p>
          <a:p>
            <a:pPr lvl="1"/>
            <a:r>
              <a:rPr lang="fr-FR" b="1" dirty="0" smtClean="0">
                <a:latin typeface="Avenir Book" charset="0"/>
                <a:ea typeface="Avenir Book" charset="0"/>
                <a:cs typeface="Avenir Book" charset="0"/>
              </a:rPr>
              <a:t>Wifi Analytics</a:t>
            </a:r>
            <a:endParaRPr lang="fr-FR" dirty="0">
              <a:latin typeface="Avenir Book" charset="0"/>
              <a:ea typeface="Avenir Book" charset="0"/>
              <a:cs typeface="Avenir Book" charset="0"/>
            </a:endParaRPr>
          </a:p>
        </p:txBody>
      </p:sp>
    </p:spTree>
    <p:extLst>
      <p:ext uri="{BB962C8B-B14F-4D97-AF65-F5344CB8AC3E}">
        <p14:creationId xmlns:p14="http://schemas.microsoft.com/office/powerpoint/2010/main" val="1250558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F8F82B-8414-4E2C-A6BB-265A6E8E5A47}"/>
              </a:ext>
            </a:extLst>
          </p:cNvPr>
          <p:cNvSpPr>
            <a:spLocks noGrp="1"/>
          </p:cNvSpPr>
          <p:nvPr>
            <p:ph type="title"/>
          </p:nvPr>
        </p:nvSpPr>
        <p:spPr/>
        <p:txBody>
          <a:bodyPr/>
          <a:lstStyle/>
          <a:p>
            <a:r>
              <a:rPr lang="fr-FR">
                <a:latin typeface="Avenir Book" charset="0"/>
                <a:ea typeface="Avenir Book" charset="0"/>
                <a:cs typeface="Avenir Book" charset="0"/>
              </a:rPr>
              <a:t>WHAT WE ACHIEVE SO FAR</a:t>
            </a:r>
            <a:endParaRPr lang="fr-FR" dirty="0">
              <a:latin typeface="Avenir Book" charset="0"/>
              <a:ea typeface="Avenir Book" charset="0"/>
              <a:cs typeface="Avenir Book" charset="0"/>
            </a:endParaRPr>
          </a:p>
        </p:txBody>
      </p:sp>
      <p:sp>
        <p:nvSpPr>
          <p:cNvPr id="4" name="Slide Number Placeholder 3">
            <a:extLst>
              <a:ext uri="{FF2B5EF4-FFF2-40B4-BE49-F238E27FC236}">
                <a16:creationId xmlns="" xmlns:a16="http://schemas.microsoft.com/office/drawing/2014/main" id="{744E8BB9-8AC6-4BB9-B31B-C802885598E4}"/>
              </a:ext>
            </a:extLst>
          </p:cNvPr>
          <p:cNvSpPr>
            <a:spLocks noGrp="1"/>
          </p:cNvSpPr>
          <p:nvPr>
            <p:ph type="sldNum" sz="quarter" idx="12"/>
          </p:nvPr>
        </p:nvSpPr>
        <p:spPr/>
        <p:txBody>
          <a:bodyPr/>
          <a:lstStyle/>
          <a:p>
            <a:fld id="{682609D7-2757-4CA8-9F51-447062EF4012}" type="slidenum">
              <a:rPr lang="fr-FR" smtClean="0"/>
              <a:pPr/>
              <a:t>17</a:t>
            </a:fld>
            <a:endParaRPr lang="fr-FR"/>
          </a:p>
        </p:txBody>
      </p:sp>
      <p:sp>
        <p:nvSpPr>
          <p:cNvPr id="5" name="Text Placeholder 4">
            <a:extLst>
              <a:ext uri="{FF2B5EF4-FFF2-40B4-BE49-F238E27FC236}">
                <a16:creationId xmlns="" xmlns:a16="http://schemas.microsoft.com/office/drawing/2014/main" id="{CD7EFF49-F5AC-408B-8BCC-B7176732D73E}"/>
              </a:ext>
            </a:extLst>
          </p:cNvPr>
          <p:cNvSpPr>
            <a:spLocks noGrp="1"/>
          </p:cNvSpPr>
          <p:nvPr>
            <p:ph type="body" sz="quarter" idx="13"/>
          </p:nvPr>
        </p:nvSpPr>
        <p:spPr/>
        <p:txBody>
          <a:bodyPr/>
          <a:lstStyle/>
          <a:p>
            <a:r>
              <a:rPr lang="fr-FR" dirty="0">
                <a:latin typeface="Avenir Book" charset="0"/>
                <a:ea typeface="Avenir Book" charset="0"/>
                <a:cs typeface="Avenir Book" charset="0"/>
              </a:rPr>
              <a:t>3.2</a:t>
            </a:r>
          </a:p>
        </p:txBody>
      </p:sp>
      <p:sp>
        <p:nvSpPr>
          <p:cNvPr id="7" name="Ellipse 5">
            <a:extLst>
              <a:ext uri="{FF2B5EF4-FFF2-40B4-BE49-F238E27FC236}">
                <a16:creationId xmlns="" xmlns:a16="http://schemas.microsoft.com/office/drawing/2014/main" id="{56221F6A-D313-4DBB-8C85-FB8EF9F09DB9}"/>
              </a:ext>
            </a:extLst>
          </p:cNvPr>
          <p:cNvSpPr>
            <a:spLocks noChangeAspect="1"/>
          </p:cNvSpPr>
          <p:nvPr/>
        </p:nvSpPr>
        <p:spPr>
          <a:xfrm>
            <a:off x="2456396" y="2678130"/>
            <a:ext cx="3461879" cy="3461879"/>
          </a:xfrm>
          <a:prstGeom prst="ellipse">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venir Book" charset="0"/>
              <a:ea typeface="Avenir Book" charset="0"/>
              <a:cs typeface="Avenir Book" charset="0"/>
            </a:endParaRPr>
          </a:p>
        </p:txBody>
      </p:sp>
      <p:sp>
        <p:nvSpPr>
          <p:cNvPr id="8" name="Rectangle 7">
            <a:extLst>
              <a:ext uri="{FF2B5EF4-FFF2-40B4-BE49-F238E27FC236}">
                <a16:creationId xmlns="" xmlns:a16="http://schemas.microsoft.com/office/drawing/2014/main" id="{2E7826A0-8DFB-4B88-9451-7907EF499844}"/>
              </a:ext>
            </a:extLst>
          </p:cNvPr>
          <p:cNvSpPr/>
          <p:nvPr/>
        </p:nvSpPr>
        <p:spPr>
          <a:xfrm>
            <a:off x="2529093" y="1266825"/>
            <a:ext cx="3316485" cy="645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lumMod val="75000"/>
                    <a:lumOff val="25000"/>
                  </a:schemeClr>
                </a:solidFill>
                <a:latin typeface="Avenir Book" charset="0"/>
                <a:ea typeface="Avenir Book" charset="0"/>
                <a:cs typeface="Avenir Book" charset="0"/>
              </a:rPr>
              <a:t>Achieved</a:t>
            </a:r>
            <a:r>
              <a:rPr lang="en-US" b="1" dirty="0">
                <a:solidFill>
                  <a:schemeClr val="tx1">
                    <a:lumMod val="75000"/>
                    <a:lumOff val="25000"/>
                  </a:schemeClr>
                </a:solidFill>
                <a:latin typeface="Avenir Book" charset="0"/>
                <a:ea typeface="Avenir Book" charset="0"/>
                <a:cs typeface="Avenir Book" charset="0"/>
              </a:rPr>
              <a:t> </a:t>
            </a:r>
            <a:r>
              <a:rPr lang="en-US" b="1" dirty="0">
                <a:solidFill>
                  <a:schemeClr val="accent1">
                    <a:lumMod val="50000"/>
                  </a:schemeClr>
                </a:solidFill>
                <a:latin typeface="Avenir Book" charset="0"/>
                <a:ea typeface="Avenir Book" charset="0"/>
                <a:cs typeface="Avenir Book" charset="0"/>
              </a:rPr>
              <a:t>bootstrapping phase</a:t>
            </a:r>
          </a:p>
        </p:txBody>
      </p:sp>
      <p:sp>
        <p:nvSpPr>
          <p:cNvPr id="16" name="Rectangle 15">
            <a:extLst>
              <a:ext uri="{FF2B5EF4-FFF2-40B4-BE49-F238E27FC236}">
                <a16:creationId xmlns="" xmlns:a16="http://schemas.microsoft.com/office/drawing/2014/main" id="{916F67F6-6FFE-4DD6-8C67-308E45BB1690}"/>
              </a:ext>
            </a:extLst>
          </p:cNvPr>
          <p:cNvSpPr/>
          <p:nvPr/>
        </p:nvSpPr>
        <p:spPr>
          <a:xfrm>
            <a:off x="3604034" y="3486889"/>
            <a:ext cx="1980000" cy="3184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b="1" dirty="0">
                <a:solidFill>
                  <a:schemeClr val="accent1">
                    <a:lumMod val="50000"/>
                  </a:schemeClr>
                </a:solidFill>
                <a:latin typeface="Avenir Book" charset="0"/>
                <a:ea typeface="Avenir Book" charset="0"/>
                <a:cs typeface="Avenir Book" charset="0"/>
              </a:rPr>
              <a:t>€1 M </a:t>
            </a:r>
            <a:r>
              <a:rPr lang="en-US" sz="1200" dirty="0">
                <a:solidFill>
                  <a:schemeClr val="tx1">
                    <a:lumMod val="75000"/>
                    <a:lumOff val="25000"/>
                  </a:schemeClr>
                </a:solidFill>
                <a:latin typeface="Avenir Book" charset="0"/>
                <a:ea typeface="Avenir Book" charset="0"/>
                <a:cs typeface="Avenir Book" charset="0"/>
              </a:rPr>
              <a:t>in funding</a:t>
            </a:r>
          </a:p>
        </p:txBody>
      </p:sp>
      <p:sp>
        <p:nvSpPr>
          <p:cNvPr id="17" name="Rectangle 16">
            <a:extLst>
              <a:ext uri="{FF2B5EF4-FFF2-40B4-BE49-F238E27FC236}">
                <a16:creationId xmlns="" xmlns:a16="http://schemas.microsoft.com/office/drawing/2014/main" id="{6A6C6244-AAAB-45E2-856C-B9457C5B0327}"/>
              </a:ext>
            </a:extLst>
          </p:cNvPr>
          <p:cNvSpPr/>
          <p:nvPr/>
        </p:nvSpPr>
        <p:spPr>
          <a:xfrm>
            <a:off x="3604033" y="4255842"/>
            <a:ext cx="2160000" cy="3184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lumMod val="50000"/>
                  </a:schemeClr>
                </a:solidFill>
                <a:latin typeface="Avenir Book" charset="0"/>
                <a:ea typeface="Avenir Book" charset="0"/>
                <a:cs typeface="Avenir Book" charset="0"/>
              </a:rPr>
              <a:t>€75 k </a:t>
            </a:r>
            <a:r>
              <a:rPr lang="en-US" sz="1200" dirty="0">
                <a:solidFill>
                  <a:schemeClr val="tx1">
                    <a:lumMod val="75000"/>
                    <a:lumOff val="25000"/>
                  </a:schemeClr>
                </a:solidFill>
                <a:latin typeface="Avenir Book" charset="0"/>
                <a:ea typeface="Avenir Book" charset="0"/>
                <a:cs typeface="Avenir Book" charset="0"/>
              </a:rPr>
              <a:t>revenues T1 2018</a:t>
            </a:r>
          </a:p>
        </p:txBody>
      </p:sp>
      <p:sp>
        <p:nvSpPr>
          <p:cNvPr id="19" name="Rectangle 18">
            <a:extLst>
              <a:ext uri="{FF2B5EF4-FFF2-40B4-BE49-F238E27FC236}">
                <a16:creationId xmlns="" xmlns:a16="http://schemas.microsoft.com/office/drawing/2014/main" id="{A0DBB13A-D09A-47D3-8459-9CE97E8A093B}"/>
              </a:ext>
            </a:extLst>
          </p:cNvPr>
          <p:cNvSpPr/>
          <p:nvPr/>
        </p:nvSpPr>
        <p:spPr>
          <a:xfrm>
            <a:off x="3604032" y="5026662"/>
            <a:ext cx="2159999" cy="3184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75000"/>
                    <a:lumOff val="25000"/>
                  </a:schemeClr>
                </a:solidFill>
                <a:latin typeface="Avenir Book" charset="0"/>
                <a:ea typeface="Avenir Book" charset="0"/>
                <a:cs typeface="Avenir Book" charset="0"/>
              </a:rPr>
              <a:t>Built </a:t>
            </a:r>
            <a:r>
              <a:rPr lang="en-US" sz="2000" b="1" dirty="0">
                <a:solidFill>
                  <a:schemeClr val="accent1">
                    <a:lumMod val="50000"/>
                  </a:schemeClr>
                </a:solidFill>
                <a:latin typeface="Avenir Book" charset="0"/>
                <a:ea typeface="Avenir Book" charset="0"/>
                <a:cs typeface="Avenir Book" charset="0"/>
              </a:rPr>
              <a:t>expert team </a:t>
            </a:r>
            <a:r>
              <a:rPr lang="en-US" sz="1200" dirty="0">
                <a:solidFill>
                  <a:schemeClr val="tx1">
                    <a:lumMod val="75000"/>
                    <a:lumOff val="25000"/>
                  </a:schemeClr>
                </a:solidFill>
                <a:latin typeface="Avenir Book" charset="0"/>
                <a:ea typeface="Avenir Book" charset="0"/>
                <a:cs typeface="Avenir Book" charset="0"/>
              </a:rPr>
              <a:t>(5 FTE)</a:t>
            </a:r>
          </a:p>
        </p:txBody>
      </p:sp>
      <p:cxnSp>
        <p:nvCxnSpPr>
          <p:cNvPr id="20" name="Connecteur droit 32">
            <a:extLst>
              <a:ext uri="{FF2B5EF4-FFF2-40B4-BE49-F238E27FC236}">
                <a16:creationId xmlns="" xmlns:a16="http://schemas.microsoft.com/office/drawing/2014/main" id="{67146B03-6967-43C1-A9B6-073F3DDCBE4C}"/>
              </a:ext>
            </a:extLst>
          </p:cNvPr>
          <p:cNvCxnSpPr>
            <a:cxnSpLocks/>
            <a:stCxn id="8" idx="2"/>
            <a:endCxn id="7" idx="0"/>
          </p:cNvCxnSpPr>
          <p:nvPr/>
        </p:nvCxnSpPr>
        <p:spPr>
          <a:xfrm>
            <a:off x="4187336" y="1912528"/>
            <a:ext cx="0" cy="765602"/>
          </a:xfrm>
          <a:prstGeom prst="line">
            <a:avLst/>
          </a:prstGeom>
          <a:ln w="285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Ellipse 11">
            <a:extLst>
              <a:ext uri="{FF2B5EF4-FFF2-40B4-BE49-F238E27FC236}">
                <a16:creationId xmlns="" xmlns:a16="http://schemas.microsoft.com/office/drawing/2014/main" id="{B1A4F506-3DFC-4C52-8F25-0A82D36B3D29}"/>
              </a:ext>
            </a:extLst>
          </p:cNvPr>
          <p:cNvSpPr>
            <a:spLocks noChangeAspect="1"/>
          </p:cNvSpPr>
          <p:nvPr/>
        </p:nvSpPr>
        <p:spPr>
          <a:xfrm>
            <a:off x="6676490" y="2678131"/>
            <a:ext cx="3461879" cy="3461879"/>
          </a:xfrm>
          <a:prstGeom prst="ellipse">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venir Book" charset="0"/>
              <a:ea typeface="Avenir Book" charset="0"/>
              <a:cs typeface="Avenir Book" charset="0"/>
            </a:endParaRPr>
          </a:p>
        </p:txBody>
      </p:sp>
      <p:sp>
        <p:nvSpPr>
          <p:cNvPr id="10" name="Rectangle 9">
            <a:extLst>
              <a:ext uri="{FF2B5EF4-FFF2-40B4-BE49-F238E27FC236}">
                <a16:creationId xmlns="" xmlns:a16="http://schemas.microsoft.com/office/drawing/2014/main" id="{A1417F2D-9C64-4C4E-9A3D-275E3CB39757}"/>
              </a:ext>
            </a:extLst>
          </p:cNvPr>
          <p:cNvSpPr/>
          <p:nvPr/>
        </p:nvSpPr>
        <p:spPr>
          <a:xfrm>
            <a:off x="6749187" y="1266825"/>
            <a:ext cx="3316485" cy="645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1">
                    <a:lumMod val="50000"/>
                  </a:schemeClr>
                </a:solidFill>
                <a:latin typeface="Avenir Book" charset="0"/>
                <a:ea typeface="Avenir Book" charset="0"/>
                <a:cs typeface="Avenir Book" charset="0"/>
              </a:rPr>
              <a:t>Product/market fit </a:t>
            </a:r>
            <a:r>
              <a:rPr lang="en-US" sz="1200" dirty="0">
                <a:solidFill>
                  <a:schemeClr val="tx1">
                    <a:lumMod val="75000"/>
                    <a:lumOff val="25000"/>
                  </a:schemeClr>
                </a:solidFill>
                <a:latin typeface="Avenir Book" charset="0"/>
                <a:ea typeface="Avenir Book" charset="0"/>
                <a:cs typeface="Avenir Book" charset="0"/>
              </a:rPr>
              <a:t>through top paying customers</a:t>
            </a:r>
            <a:endParaRPr lang="en-US" dirty="0">
              <a:solidFill>
                <a:schemeClr val="tx1">
                  <a:lumMod val="75000"/>
                  <a:lumOff val="25000"/>
                </a:schemeClr>
              </a:solidFill>
              <a:latin typeface="Avenir Book" charset="0"/>
              <a:ea typeface="Avenir Book" charset="0"/>
              <a:cs typeface="Avenir Book" charset="0"/>
            </a:endParaRPr>
          </a:p>
        </p:txBody>
      </p:sp>
      <p:cxnSp>
        <p:nvCxnSpPr>
          <p:cNvPr id="21" name="Connecteur droit 37">
            <a:extLst>
              <a:ext uri="{FF2B5EF4-FFF2-40B4-BE49-F238E27FC236}">
                <a16:creationId xmlns="" xmlns:a16="http://schemas.microsoft.com/office/drawing/2014/main" id="{1EE128B2-872F-4903-B330-0712CAEAAA73}"/>
              </a:ext>
            </a:extLst>
          </p:cNvPr>
          <p:cNvCxnSpPr>
            <a:cxnSpLocks/>
            <a:stCxn id="10" idx="2"/>
            <a:endCxn id="9" idx="0"/>
          </p:cNvCxnSpPr>
          <p:nvPr/>
        </p:nvCxnSpPr>
        <p:spPr>
          <a:xfrm>
            <a:off x="8407430" y="1912528"/>
            <a:ext cx="0" cy="765603"/>
          </a:xfrm>
          <a:prstGeom prst="line">
            <a:avLst/>
          </a:prstGeom>
          <a:ln w="285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 xmlns:a16="http://schemas.microsoft.com/office/drawing/2014/main" id="{697F31C4-DA16-41CC-BB2C-89CB954B8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339" y="4145090"/>
            <a:ext cx="540000" cy="540000"/>
          </a:xfrm>
          <a:prstGeom prst="rect">
            <a:avLst/>
          </a:prstGeom>
        </p:spPr>
      </p:pic>
      <p:pic>
        <p:nvPicPr>
          <p:cNvPr id="33" name="Picture 32">
            <a:extLst>
              <a:ext uri="{FF2B5EF4-FFF2-40B4-BE49-F238E27FC236}">
                <a16:creationId xmlns="" xmlns:a16="http://schemas.microsoft.com/office/drawing/2014/main" id="{8A12A869-E93B-429E-8FE7-950CCBF55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339" y="3374270"/>
            <a:ext cx="540000" cy="540000"/>
          </a:xfrm>
          <a:prstGeom prst="rect">
            <a:avLst/>
          </a:prstGeom>
        </p:spPr>
      </p:pic>
      <p:pic>
        <p:nvPicPr>
          <p:cNvPr id="39" name="Content Placeholder 30">
            <a:extLst>
              <a:ext uri="{FF2B5EF4-FFF2-40B4-BE49-F238E27FC236}">
                <a16:creationId xmlns="" xmlns:a16="http://schemas.microsoft.com/office/drawing/2014/main" id="{9AC6E46A-95AA-4638-808C-4845EAECD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339" y="4915910"/>
            <a:ext cx="540000" cy="540000"/>
          </a:xfrm>
          <a:prstGeom prst="rect">
            <a:avLst/>
          </a:prstGeom>
        </p:spPr>
      </p:pic>
      <p:sp>
        <p:nvSpPr>
          <p:cNvPr id="22" name="object 21">
            <a:extLst>
              <a:ext uri="{FF2B5EF4-FFF2-40B4-BE49-F238E27FC236}">
                <a16:creationId xmlns="" xmlns:a16="http://schemas.microsoft.com/office/drawing/2014/main" id="{517B968A-D0D9-44D4-9ADF-524A0048E9F9}"/>
              </a:ext>
            </a:extLst>
          </p:cNvPr>
          <p:cNvSpPr/>
          <p:nvPr/>
        </p:nvSpPr>
        <p:spPr>
          <a:xfrm>
            <a:off x="7845336" y="3964479"/>
            <a:ext cx="1124185" cy="409387"/>
          </a:xfrm>
          <a:prstGeom prst="rect">
            <a:avLst/>
          </a:prstGeom>
          <a:blipFill>
            <a:blip r:embed="rId5" cstate="print"/>
            <a:stretch>
              <a:fillRect b="-96574"/>
            </a:stretch>
          </a:blipFill>
        </p:spPr>
        <p:txBody>
          <a:bodyPr wrap="square" lIns="0" tIns="0" rIns="0" bIns="0" rtlCol="0"/>
          <a:lstStyle/>
          <a:p>
            <a:endParaRPr>
              <a:latin typeface="Avenir Book" charset="0"/>
              <a:ea typeface="Avenir Book" charset="0"/>
              <a:cs typeface="Avenir Book" charset="0"/>
            </a:endParaRPr>
          </a:p>
        </p:txBody>
      </p:sp>
      <p:pic>
        <p:nvPicPr>
          <p:cNvPr id="23" name="Picture 2" descr="RÃ©sultat de recherche d'images pour &quot;logo cartier&quot;">
            <a:extLst>
              <a:ext uri="{FF2B5EF4-FFF2-40B4-BE49-F238E27FC236}">
                <a16:creationId xmlns="" xmlns:a16="http://schemas.microsoft.com/office/drawing/2014/main" id="{F57E98FA-27B5-4DA8-877D-90956CD58F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717" t="36548" r="16529" b="31864"/>
          <a:stretch/>
        </p:blipFill>
        <p:spPr bwMode="auto">
          <a:xfrm>
            <a:off x="7720903" y="5309143"/>
            <a:ext cx="1373049" cy="504656"/>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4">
            <a:extLst>
              <a:ext uri="{FF2B5EF4-FFF2-40B4-BE49-F238E27FC236}">
                <a16:creationId xmlns="" xmlns:a16="http://schemas.microsoft.com/office/drawing/2014/main" id="{F64180D5-D8EC-488F-954C-DC6AB324D91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71355" y="2923171"/>
            <a:ext cx="1235656" cy="90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age 22">
            <a:extLst>
              <a:ext uri="{FF2B5EF4-FFF2-40B4-BE49-F238E27FC236}">
                <a16:creationId xmlns="" xmlns:a16="http://schemas.microsoft.com/office/drawing/2014/main" id="{79F28E3F-A484-43D9-A3B3-3A08078739DF}"/>
              </a:ext>
            </a:extLst>
          </p:cNvPr>
          <p:cNvPicPr/>
          <p:nvPr/>
        </p:nvPicPr>
        <p:blipFill>
          <a:blip r:embed="rId8">
            <a:extLst>
              <a:ext uri="{28A0092B-C50C-407E-A947-70E740481C1C}">
                <a14:useLocalDpi xmlns:a14="http://schemas.microsoft.com/office/drawing/2010/main" val="0"/>
              </a:ext>
            </a:extLst>
          </a:blip>
          <a:stretch>
            <a:fillRect/>
          </a:stretch>
        </p:blipFill>
        <p:spPr>
          <a:xfrm>
            <a:off x="7550645" y="4508689"/>
            <a:ext cx="1713564" cy="665630"/>
          </a:xfrm>
          <a:prstGeom prst="rect">
            <a:avLst/>
          </a:prstGeom>
        </p:spPr>
      </p:pic>
    </p:spTree>
    <p:extLst>
      <p:ext uri="{BB962C8B-B14F-4D97-AF65-F5344CB8AC3E}">
        <p14:creationId xmlns:p14="http://schemas.microsoft.com/office/powerpoint/2010/main" val="3272294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RÃ©sultat de recherche d'images pour &quot;accor hotel logo&quot;">
            <a:extLst>
              <a:ext uri="{FF2B5EF4-FFF2-40B4-BE49-F238E27FC236}">
                <a16:creationId xmlns="" xmlns:a16="http://schemas.microsoft.com/office/drawing/2014/main" id="{B21C8079-B9D2-4F96-973A-43C24F94E9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80" t="30170" r="5852" b="29671"/>
          <a:stretch/>
        </p:blipFill>
        <p:spPr bwMode="auto">
          <a:xfrm>
            <a:off x="2279649" y="4083586"/>
            <a:ext cx="2080520" cy="7100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BF476B42-2668-45E5-B1D6-DBE5460B81B9}"/>
              </a:ext>
            </a:extLst>
          </p:cNvPr>
          <p:cNvSpPr>
            <a:spLocks noGrp="1"/>
          </p:cNvSpPr>
          <p:nvPr>
            <p:ph type="title"/>
          </p:nvPr>
        </p:nvSpPr>
        <p:spPr/>
        <p:txBody>
          <a:bodyPr/>
          <a:lstStyle/>
          <a:p>
            <a:r>
              <a:rPr lang="fr-FR" dirty="0">
                <a:latin typeface="Avenir Book" charset="0"/>
                <a:ea typeface="Avenir Book" charset="0"/>
                <a:cs typeface="Avenir Book" charset="0"/>
              </a:rPr>
              <a:t>HOW WE WILL GET TO 500k€ IN MRR IN 2020</a:t>
            </a:r>
          </a:p>
        </p:txBody>
      </p:sp>
      <p:sp>
        <p:nvSpPr>
          <p:cNvPr id="4" name="Slide Number Placeholder 3">
            <a:extLst>
              <a:ext uri="{FF2B5EF4-FFF2-40B4-BE49-F238E27FC236}">
                <a16:creationId xmlns="" xmlns:a16="http://schemas.microsoft.com/office/drawing/2014/main" id="{98338DDD-8413-4E77-88CC-03CD19D375E7}"/>
              </a:ext>
            </a:extLst>
          </p:cNvPr>
          <p:cNvSpPr>
            <a:spLocks noGrp="1"/>
          </p:cNvSpPr>
          <p:nvPr>
            <p:ph type="sldNum" sz="quarter" idx="12"/>
          </p:nvPr>
        </p:nvSpPr>
        <p:spPr/>
        <p:txBody>
          <a:bodyPr/>
          <a:lstStyle/>
          <a:p>
            <a:fld id="{682609D7-2757-4CA8-9F51-447062EF4012}" type="slidenum">
              <a:rPr lang="fr-FR" smtClean="0"/>
              <a:pPr/>
              <a:t>18</a:t>
            </a:fld>
            <a:endParaRPr lang="fr-FR"/>
          </a:p>
        </p:txBody>
      </p:sp>
      <p:sp>
        <p:nvSpPr>
          <p:cNvPr id="5" name="Text Placeholder 4">
            <a:extLst>
              <a:ext uri="{FF2B5EF4-FFF2-40B4-BE49-F238E27FC236}">
                <a16:creationId xmlns="" xmlns:a16="http://schemas.microsoft.com/office/drawing/2014/main" id="{34AE1934-9076-45DA-BB50-C72E3F3B3B9B}"/>
              </a:ext>
            </a:extLst>
          </p:cNvPr>
          <p:cNvSpPr>
            <a:spLocks noGrp="1"/>
          </p:cNvSpPr>
          <p:nvPr>
            <p:ph type="body" sz="quarter" idx="13"/>
          </p:nvPr>
        </p:nvSpPr>
        <p:spPr/>
        <p:txBody>
          <a:bodyPr/>
          <a:lstStyle/>
          <a:p>
            <a:r>
              <a:rPr lang="fr-FR" dirty="0">
                <a:latin typeface="Avenir Book" charset="0"/>
                <a:ea typeface="Avenir Book" charset="0"/>
                <a:cs typeface="Avenir Book" charset="0"/>
              </a:rPr>
              <a:t>3.3</a:t>
            </a:r>
          </a:p>
        </p:txBody>
      </p:sp>
      <p:sp>
        <p:nvSpPr>
          <p:cNvPr id="10" name="Rectangle 9">
            <a:extLst>
              <a:ext uri="{FF2B5EF4-FFF2-40B4-BE49-F238E27FC236}">
                <a16:creationId xmlns="" xmlns:a16="http://schemas.microsoft.com/office/drawing/2014/main" id="{FFFB7556-3668-43EC-A6DE-59CD54D6AE24}"/>
              </a:ext>
            </a:extLst>
          </p:cNvPr>
          <p:cNvSpPr/>
          <p:nvPr/>
        </p:nvSpPr>
        <p:spPr>
          <a:xfrm>
            <a:off x="7718057" y="2073338"/>
            <a:ext cx="1815331" cy="8905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solidFill>
                  <a:schemeClr val="tx1"/>
                </a:solidFill>
                <a:latin typeface="Avenir Book" charset="0"/>
                <a:ea typeface="Avenir Book" charset="0"/>
                <a:cs typeface="Avenir Book" charset="0"/>
              </a:rPr>
              <a:t>~ 15 contracts with annual license revenue of €200K</a:t>
            </a:r>
          </a:p>
          <a:p>
            <a:pPr algn="ctr"/>
            <a:r>
              <a:rPr lang="en-US" sz="1200" b="1" dirty="0">
                <a:solidFill>
                  <a:schemeClr val="accent1">
                    <a:lumMod val="50000"/>
                  </a:schemeClr>
                </a:solidFill>
                <a:latin typeface="Avenir Book" charset="0"/>
                <a:ea typeface="Avenir Book" charset="0"/>
                <a:cs typeface="Avenir Book" charset="0"/>
              </a:rPr>
              <a:t>= €3 M</a:t>
            </a:r>
          </a:p>
        </p:txBody>
      </p:sp>
      <p:sp>
        <p:nvSpPr>
          <p:cNvPr id="11" name="Rectangle 10">
            <a:extLst>
              <a:ext uri="{FF2B5EF4-FFF2-40B4-BE49-F238E27FC236}">
                <a16:creationId xmlns="" xmlns:a16="http://schemas.microsoft.com/office/drawing/2014/main" id="{0F0B466E-E7ED-49A8-A02B-B40AAD4421C8}"/>
              </a:ext>
            </a:extLst>
          </p:cNvPr>
          <p:cNvSpPr/>
          <p:nvPr/>
        </p:nvSpPr>
        <p:spPr>
          <a:xfrm>
            <a:off x="8709202" y="3639724"/>
            <a:ext cx="1553046" cy="10417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solidFill>
                  <a:schemeClr val="tx1"/>
                </a:solidFill>
                <a:latin typeface="Avenir Book" charset="0"/>
                <a:ea typeface="Avenir Book" charset="0"/>
                <a:cs typeface="Avenir Book" charset="0"/>
              </a:rPr>
              <a:t>~ 100 contracts with annual license revenue of €25K</a:t>
            </a:r>
          </a:p>
          <a:p>
            <a:pPr algn="ctr"/>
            <a:r>
              <a:rPr lang="en-US" sz="1200" b="1" dirty="0">
                <a:solidFill>
                  <a:schemeClr val="accent1">
                    <a:lumMod val="50000"/>
                  </a:schemeClr>
                </a:solidFill>
                <a:latin typeface="Avenir Book" charset="0"/>
                <a:ea typeface="Avenir Book" charset="0"/>
                <a:cs typeface="Avenir Book" charset="0"/>
              </a:rPr>
              <a:t>= €2,5 M</a:t>
            </a:r>
          </a:p>
        </p:txBody>
      </p:sp>
      <p:grpSp>
        <p:nvGrpSpPr>
          <p:cNvPr id="42" name="Group 41">
            <a:extLst>
              <a:ext uri="{FF2B5EF4-FFF2-40B4-BE49-F238E27FC236}">
                <a16:creationId xmlns="" xmlns:a16="http://schemas.microsoft.com/office/drawing/2014/main" id="{34926593-B266-4F9B-95E8-04810AA041B6}"/>
              </a:ext>
            </a:extLst>
          </p:cNvPr>
          <p:cNvGrpSpPr/>
          <p:nvPr/>
        </p:nvGrpSpPr>
        <p:grpSpPr>
          <a:xfrm>
            <a:off x="4565899" y="1490022"/>
            <a:ext cx="4833272" cy="4319729"/>
            <a:chOff x="4565899" y="1490022"/>
            <a:chExt cx="4833272" cy="4319729"/>
          </a:xfrm>
        </p:grpSpPr>
        <p:graphicFrame>
          <p:nvGraphicFramePr>
            <p:cNvPr id="7" name="Diagramme 6">
              <a:extLst>
                <a:ext uri="{FF2B5EF4-FFF2-40B4-BE49-F238E27FC236}">
                  <a16:creationId xmlns="" xmlns:a16="http://schemas.microsoft.com/office/drawing/2014/main" id="{C4007244-B5CE-49FA-BBFB-25DC8E7C5167}"/>
                </a:ext>
              </a:extLst>
            </p:cNvPr>
            <p:cNvGraphicFramePr/>
            <p:nvPr>
              <p:extLst>
                <p:ext uri="{D42A27DB-BD31-4B8C-83A1-F6EECF244321}">
                  <p14:modId xmlns:p14="http://schemas.microsoft.com/office/powerpoint/2010/main" val="438149315"/>
                </p:ext>
              </p:extLst>
            </p:nvPr>
          </p:nvGraphicFramePr>
          <p:xfrm>
            <a:off x="4565899" y="1490022"/>
            <a:ext cx="4833272" cy="43197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 xmlns:a16="http://schemas.microsoft.com/office/drawing/2014/main" id="{E8F1DBD6-47D0-4EC1-98FD-B0C1F4733E0B}"/>
                </a:ext>
              </a:extLst>
            </p:cNvPr>
            <p:cNvSpPr/>
            <p:nvPr/>
          </p:nvSpPr>
          <p:spPr>
            <a:xfrm>
              <a:off x="5734342" y="3777713"/>
              <a:ext cx="2496383" cy="855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venir Book" charset="0"/>
                  <a:ea typeface="Avenir Book" charset="0"/>
                  <a:cs typeface="Avenir Book" charset="0"/>
                </a:rPr>
                <a:t>Medium-size retail, Hotel, Administration, airport…</a:t>
              </a:r>
            </a:p>
          </p:txBody>
        </p:sp>
        <p:sp>
          <p:nvSpPr>
            <p:cNvPr id="9" name="Rectangle 8">
              <a:extLst>
                <a:ext uri="{FF2B5EF4-FFF2-40B4-BE49-F238E27FC236}">
                  <a16:creationId xmlns="" xmlns:a16="http://schemas.microsoft.com/office/drawing/2014/main" id="{0ECE21D6-A032-4047-BA09-597476A137B4}"/>
                </a:ext>
              </a:extLst>
            </p:cNvPr>
            <p:cNvSpPr/>
            <p:nvPr/>
          </p:nvSpPr>
          <p:spPr>
            <a:xfrm>
              <a:off x="6477161" y="2380632"/>
              <a:ext cx="1010743" cy="855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latin typeface="Avenir Book" charset="0"/>
                  <a:ea typeface="Avenir Book" charset="0"/>
                  <a:cs typeface="Avenir Book" charset="0"/>
                </a:rPr>
                <a:t>Large group with multi-sites</a:t>
              </a:r>
            </a:p>
          </p:txBody>
        </p:sp>
        <p:sp>
          <p:nvSpPr>
            <p:cNvPr id="12" name="Rectangle 11">
              <a:extLst>
                <a:ext uri="{FF2B5EF4-FFF2-40B4-BE49-F238E27FC236}">
                  <a16:creationId xmlns="" xmlns:a16="http://schemas.microsoft.com/office/drawing/2014/main" id="{5006B1CB-6480-4818-9995-8E1CADCE9BEE}"/>
                </a:ext>
              </a:extLst>
            </p:cNvPr>
            <p:cNvSpPr/>
            <p:nvPr/>
          </p:nvSpPr>
          <p:spPr>
            <a:xfrm>
              <a:off x="5734340" y="5165314"/>
              <a:ext cx="2496383" cy="5309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Avenir Book" charset="0"/>
                  <a:ea typeface="Avenir Book" charset="0"/>
                  <a:cs typeface="Avenir Book" charset="0"/>
                </a:rPr>
                <a:t>Small-size retail, Hotel, car reseller…  </a:t>
              </a:r>
            </a:p>
          </p:txBody>
        </p:sp>
      </p:grpSp>
      <p:cxnSp>
        <p:nvCxnSpPr>
          <p:cNvPr id="13" name="Connecteur droit 13">
            <a:extLst>
              <a:ext uri="{FF2B5EF4-FFF2-40B4-BE49-F238E27FC236}">
                <a16:creationId xmlns="" xmlns:a16="http://schemas.microsoft.com/office/drawing/2014/main" id="{63E1468D-406E-4482-AD66-882DA88C6EA3}"/>
              </a:ext>
            </a:extLst>
          </p:cNvPr>
          <p:cNvCxnSpPr>
            <a:cxnSpLocks/>
          </p:cNvCxnSpPr>
          <p:nvPr/>
        </p:nvCxnSpPr>
        <p:spPr>
          <a:xfrm flipH="1">
            <a:off x="5950376" y="1526010"/>
            <a:ext cx="972000" cy="0"/>
          </a:xfrm>
          <a:prstGeom prst="line">
            <a:avLst/>
          </a:prstGeom>
          <a:ln>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4" name="Parenthèse ouvrante 14">
            <a:extLst>
              <a:ext uri="{FF2B5EF4-FFF2-40B4-BE49-F238E27FC236}">
                <a16:creationId xmlns="" xmlns:a16="http://schemas.microsoft.com/office/drawing/2014/main" id="{6B4F6CD7-C2A7-4EDE-90F5-559BDF67B6DC}"/>
              </a:ext>
            </a:extLst>
          </p:cNvPr>
          <p:cNvSpPr/>
          <p:nvPr/>
        </p:nvSpPr>
        <p:spPr>
          <a:xfrm>
            <a:off x="5882303" y="1526010"/>
            <a:ext cx="86729" cy="1764000"/>
          </a:xfrm>
          <a:prstGeom prst="leftBracket">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sz="1100">
              <a:latin typeface="Avenir Book" charset="0"/>
              <a:ea typeface="Avenir Book" charset="0"/>
              <a:cs typeface="Avenir Book" charset="0"/>
            </a:endParaRPr>
          </a:p>
        </p:txBody>
      </p:sp>
      <p:sp>
        <p:nvSpPr>
          <p:cNvPr id="16" name="Parenthèse ouvrante 20">
            <a:extLst>
              <a:ext uri="{FF2B5EF4-FFF2-40B4-BE49-F238E27FC236}">
                <a16:creationId xmlns="" xmlns:a16="http://schemas.microsoft.com/office/drawing/2014/main" id="{47E58FFD-DF53-4E01-B625-78E54FD858B0}"/>
              </a:ext>
            </a:extLst>
          </p:cNvPr>
          <p:cNvSpPr/>
          <p:nvPr/>
        </p:nvSpPr>
        <p:spPr>
          <a:xfrm>
            <a:off x="4937308" y="3300471"/>
            <a:ext cx="86729" cy="1728000"/>
          </a:xfrm>
          <a:prstGeom prst="leftBracket">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sz="1100">
              <a:latin typeface="Avenir Book" charset="0"/>
              <a:ea typeface="Avenir Book" charset="0"/>
              <a:cs typeface="Avenir Book" charset="0"/>
            </a:endParaRPr>
          </a:p>
        </p:txBody>
      </p:sp>
      <p:cxnSp>
        <p:nvCxnSpPr>
          <p:cNvPr id="17" name="Connecteur droit 21">
            <a:extLst>
              <a:ext uri="{FF2B5EF4-FFF2-40B4-BE49-F238E27FC236}">
                <a16:creationId xmlns="" xmlns:a16="http://schemas.microsoft.com/office/drawing/2014/main" id="{1FB3138D-5E95-4E3E-B218-E0B77D75EB69}"/>
              </a:ext>
            </a:extLst>
          </p:cNvPr>
          <p:cNvCxnSpPr>
            <a:cxnSpLocks/>
          </p:cNvCxnSpPr>
          <p:nvPr/>
        </p:nvCxnSpPr>
        <p:spPr>
          <a:xfrm flipH="1">
            <a:off x="5024037" y="3300471"/>
            <a:ext cx="936000" cy="0"/>
          </a:xfrm>
          <a:prstGeom prst="line">
            <a:avLst/>
          </a:prstGeom>
          <a:ln>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20" name="Parenthèse ouvrante 25">
            <a:extLst>
              <a:ext uri="{FF2B5EF4-FFF2-40B4-BE49-F238E27FC236}">
                <a16:creationId xmlns="" xmlns:a16="http://schemas.microsoft.com/office/drawing/2014/main" id="{2B5E319E-16D4-42B0-9AEC-EE6B7386FEE5}"/>
              </a:ext>
            </a:extLst>
          </p:cNvPr>
          <p:cNvSpPr/>
          <p:nvPr/>
        </p:nvSpPr>
        <p:spPr>
          <a:xfrm>
            <a:off x="1773530" y="1526010"/>
            <a:ext cx="161906" cy="4266607"/>
          </a:xfrm>
          <a:prstGeom prst="lef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fr-FR" sz="1100">
              <a:latin typeface="Avenir Book" charset="0"/>
              <a:ea typeface="Avenir Book" charset="0"/>
              <a:cs typeface="Avenir Book" charset="0"/>
            </a:endParaRPr>
          </a:p>
        </p:txBody>
      </p:sp>
      <p:sp>
        <p:nvSpPr>
          <p:cNvPr id="21" name="Rectangle 20">
            <a:extLst>
              <a:ext uri="{FF2B5EF4-FFF2-40B4-BE49-F238E27FC236}">
                <a16:creationId xmlns="" xmlns:a16="http://schemas.microsoft.com/office/drawing/2014/main" id="{3FD9CE0E-F2F6-4559-9369-134259918303}"/>
              </a:ext>
            </a:extLst>
          </p:cNvPr>
          <p:cNvSpPr/>
          <p:nvPr/>
        </p:nvSpPr>
        <p:spPr>
          <a:xfrm>
            <a:off x="322246" y="1933910"/>
            <a:ext cx="1451286" cy="29901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1100" dirty="0">
                <a:solidFill>
                  <a:schemeClr val="tx1"/>
                </a:solidFill>
                <a:latin typeface="Avenir Book" charset="0"/>
                <a:ea typeface="Avenir Book" charset="0"/>
                <a:cs typeface="Avenir Book" charset="0"/>
              </a:rPr>
              <a:t>Current customer base spans medium and large enterprises in priority with several potential contracts each</a:t>
            </a:r>
          </a:p>
        </p:txBody>
      </p:sp>
      <p:sp>
        <p:nvSpPr>
          <p:cNvPr id="31" name="Rectangle 30">
            <a:extLst>
              <a:ext uri="{FF2B5EF4-FFF2-40B4-BE49-F238E27FC236}">
                <a16:creationId xmlns="" xmlns:a16="http://schemas.microsoft.com/office/drawing/2014/main" id="{01E40CF4-000C-4048-AE17-C3867A4C5331}"/>
              </a:ext>
            </a:extLst>
          </p:cNvPr>
          <p:cNvSpPr/>
          <p:nvPr/>
        </p:nvSpPr>
        <p:spPr>
          <a:xfrm>
            <a:off x="9533387" y="4919225"/>
            <a:ext cx="1553047" cy="10417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solidFill>
                  <a:schemeClr val="tx1"/>
                </a:solidFill>
                <a:latin typeface="Avenir Book" charset="0"/>
                <a:ea typeface="Avenir Book" charset="0"/>
                <a:cs typeface="Avenir Book" charset="0"/>
              </a:rPr>
              <a:t>~ 30 contracts with annual license revenue of </a:t>
            </a:r>
            <a:r>
              <a:rPr lang="en-US" sz="1200">
                <a:solidFill>
                  <a:schemeClr val="tx1"/>
                </a:solidFill>
                <a:latin typeface="Avenir Book" charset="0"/>
                <a:ea typeface="Avenir Book" charset="0"/>
                <a:cs typeface="Avenir Book" charset="0"/>
              </a:rPr>
              <a:t>€1K</a:t>
            </a:r>
            <a:endParaRPr lang="en-US" sz="1200" dirty="0">
              <a:solidFill>
                <a:schemeClr val="tx1"/>
              </a:solidFill>
              <a:latin typeface="Avenir Book" charset="0"/>
              <a:ea typeface="Avenir Book" charset="0"/>
              <a:cs typeface="Avenir Book" charset="0"/>
            </a:endParaRPr>
          </a:p>
          <a:p>
            <a:pPr algn="ctr"/>
            <a:r>
              <a:rPr lang="en-US" sz="1200" b="1" dirty="0">
                <a:solidFill>
                  <a:schemeClr val="accent1">
                    <a:lumMod val="50000"/>
                  </a:schemeClr>
                </a:solidFill>
                <a:latin typeface="Avenir Book" charset="0"/>
                <a:ea typeface="Avenir Book" charset="0"/>
                <a:cs typeface="Avenir Book" charset="0"/>
              </a:rPr>
              <a:t>= €0,1 M</a:t>
            </a:r>
          </a:p>
        </p:txBody>
      </p:sp>
      <p:sp>
        <p:nvSpPr>
          <p:cNvPr id="32" name="Parenthèse ouvrante 40">
            <a:extLst>
              <a:ext uri="{FF2B5EF4-FFF2-40B4-BE49-F238E27FC236}">
                <a16:creationId xmlns="" xmlns:a16="http://schemas.microsoft.com/office/drawing/2014/main" id="{1CDBAA6A-E581-4C2B-AEA8-6A3133437D3A}"/>
              </a:ext>
            </a:extLst>
          </p:cNvPr>
          <p:cNvSpPr/>
          <p:nvPr/>
        </p:nvSpPr>
        <p:spPr>
          <a:xfrm>
            <a:off x="4480483" y="5026025"/>
            <a:ext cx="86729" cy="766592"/>
          </a:xfrm>
          <a:prstGeom prst="leftBracket">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sz="1100">
              <a:latin typeface="Avenir Book" charset="0"/>
              <a:ea typeface="Avenir Book" charset="0"/>
              <a:cs typeface="Avenir Book" charset="0"/>
            </a:endParaRPr>
          </a:p>
        </p:txBody>
      </p:sp>
      <p:cxnSp>
        <p:nvCxnSpPr>
          <p:cNvPr id="33" name="Connecteur droit 42">
            <a:extLst>
              <a:ext uri="{FF2B5EF4-FFF2-40B4-BE49-F238E27FC236}">
                <a16:creationId xmlns="" xmlns:a16="http://schemas.microsoft.com/office/drawing/2014/main" id="{563AD084-EA12-405B-A1CF-E05744366496}"/>
              </a:ext>
            </a:extLst>
          </p:cNvPr>
          <p:cNvCxnSpPr>
            <a:cxnSpLocks/>
            <a:endCxn id="32" idx="0"/>
          </p:cNvCxnSpPr>
          <p:nvPr/>
        </p:nvCxnSpPr>
        <p:spPr>
          <a:xfrm flipH="1" flipV="1">
            <a:off x="4567212" y="5026025"/>
            <a:ext cx="415928" cy="1066"/>
          </a:xfrm>
          <a:prstGeom prst="line">
            <a:avLst/>
          </a:prstGeom>
          <a:ln>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 xmlns:a16="http://schemas.microsoft.com/office/drawing/2014/main" id="{492B2AFD-2EA0-4413-B560-8D9466AC5BBD}"/>
              </a:ext>
            </a:extLst>
          </p:cNvPr>
          <p:cNvSpPr/>
          <p:nvPr/>
        </p:nvSpPr>
        <p:spPr>
          <a:xfrm>
            <a:off x="9830025" y="2073338"/>
            <a:ext cx="1815331" cy="8905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solidFill>
                  <a:schemeClr val="tx1"/>
                </a:solidFill>
                <a:latin typeface="Avenir Book" charset="0"/>
                <a:ea typeface="Avenir Book" charset="0"/>
                <a:cs typeface="Avenir Book" charset="0"/>
              </a:rPr>
              <a:t>~ 3 contracts with annual license revenue of €135K</a:t>
            </a:r>
          </a:p>
          <a:p>
            <a:pPr algn="ctr"/>
            <a:r>
              <a:rPr lang="en-US" sz="1200" b="1" dirty="0">
                <a:solidFill>
                  <a:schemeClr val="accent1">
                    <a:lumMod val="50000"/>
                  </a:schemeClr>
                </a:solidFill>
                <a:latin typeface="Avenir Book" charset="0"/>
                <a:ea typeface="Avenir Book" charset="0"/>
                <a:cs typeface="Avenir Book" charset="0"/>
              </a:rPr>
              <a:t>= €0,5 M</a:t>
            </a:r>
          </a:p>
        </p:txBody>
      </p:sp>
      <p:sp>
        <p:nvSpPr>
          <p:cNvPr id="35" name="TextBox 34">
            <a:extLst>
              <a:ext uri="{FF2B5EF4-FFF2-40B4-BE49-F238E27FC236}">
                <a16:creationId xmlns="" xmlns:a16="http://schemas.microsoft.com/office/drawing/2014/main" id="{5EA34A2E-E682-4207-A669-F7D6D3A2DD45}"/>
              </a:ext>
            </a:extLst>
          </p:cNvPr>
          <p:cNvSpPr txBox="1"/>
          <p:nvPr/>
        </p:nvSpPr>
        <p:spPr>
          <a:xfrm>
            <a:off x="9510543" y="2318571"/>
            <a:ext cx="286343" cy="400110"/>
          </a:xfrm>
          <a:prstGeom prst="rect">
            <a:avLst/>
          </a:prstGeom>
          <a:noFill/>
        </p:spPr>
        <p:txBody>
          <a:bodyPr wrap="square" rtlCol="0">
            <a:spAutoFit/>
          </a:bodyPr>
          <a:lstStyle/>
          <a:p>
            <a:r>
              <a:rPr lang="fr-FR" sz="2000" dirty="0">
                <a:latin typeface="Avenir Book" charset="0"/>
                <a:ea typeface="Avenir Book" charset="0"/>
                <a:cs typeface="Avenir Book" charset="0"/>
              </a:rPr>
              <a:t>+</a:t>
            </a:r>
          </a:p>
        </p:txBody>
      </p:sp>
      <p:sp>
        <p:nvSpPr>
          <p:cNvPr id="36" name="Rectangle 35">
            <a:extLst>
              <a:ext uri="{FF2B5EF4-FFF2-40B4-BE49-F238E27FC236}">
                <a16:creationId xmlns="" xmlns:a16="http://schemas.microsoft.com/office/drawing/2014/main" id="{60AB1F4B-8630-49EB-A923-9A4F6F6387BC}"/>
              </a:ext>
            </a:extLst>
          </p:cNvPr>
          <p:cNvSpPr/>
          <p:nvPr/>
        </p:nvSpPr>
        <p:spPr>
          <a:xfrm>
            <a:off x="10448060" y="3639724"/>
            <a:ext cx="1553046" cy="10417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solidFill>
                  <a:schemeClr val="tx1"/>
                </a:solidFill>
                <a:latin typeface="Avenir Book" charset="0"/>
                <a:ea typeface="Avenir Book" charset="0"/>
                <a:cs typeface="Avenir Book" charset="0"/>
              </a:rPr>
              <a:t>~ 15 contracts with annual license revenue of €15K</a:t>
            </a:r>
          </a:p>
          <a:p>
            <a:pPr algn="ctr"/>
            <a:r>
              <a:rPr lang="en-US" sz="1200" b="1" dirty="0">
                <a:solidFill>
                  <a:schemeClr val="accent1">
                    <a:lumMod val="50000"/>
                  </a:schemeClr>
                </a:solidFill>
                <a:latin typeface="Avenir Book" charset="0"/>
                <a:ea typeface="Avenir Book" charset="0"/>
                <a:cs typeface="Avenir Book" charset="0"/>
              </a:rPr>
              <a:t>= €0,3 M</a:t>
            </a:r>
          </a:p>
        </p:txBody>
      </p:sp>
      <p:pic>
        <p:nvPicPr>
          <p:cNvPr id="4100" name="Picture 4" descr="RÃ©sultat de recherche d'images pour &quot;logo la poste&quot;">
            <a:extLst>
              <a:ext uri="{FF2B5EF4-FFF2-40B4-BE49-F238E27FC236}">
                <a16:creationId xmlns="" xmlns:a16="http://schemas.microsoft.com/office/drawing/2014/main" id="{37EFA8D3-6B90-4BD1-BE04-7370D7B0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195" y="1671039"/>
            <a:ext cx="1287934" cy="965383"/>
          </a:xfrm>
          <a:prstGeom prst="rect">
            <a:avLst/>
          </a:prstGeom>
          <a:noFill/>
          <a:extLst>
            <a:ext uri="{909E8E84-426E-40DD-AFC4-6F175D3DCCD1}">
              <a14:hiddenFill xmlns:a14="http://schemas.microsoft.com/office/drawing/2010/main">
                <a:solidFill>
                  <a:srgbClr val="FFFFFF"/>
                </a:solidFill>
              </a14:hiddenFill>
            </a:ext>
          </a:extLst>
        </p:spPr>
      </p:pic>
      <p:sp>
        <p:nvSpPr>
          <p:cNvPr id="39" name="AutoShape 8" descr="RÃ©sultat de recherche d'images pour &quot;logo mairie de pars&quot;">
            <a:extLst>
              <a:ext uri="{FF2B5EF4-FFF2-40B4-BE49-F238E27FC236}">
                <a16:creationId xmlns="" xmlns:a16="http://schemas.microsoft.com/office/drawing/2014/main" id="{BB307330-FA64-499C-BFC7-5F9914C4BBCB}"/>
              </a:ext>
            </a:extLst>
          </p:cNvPr>
          <p:cNvSpPr>
            <a:spLocks noChangeAspect="1" noChangeArrowheads="1"/>
          </p:cNvSpPr>
          <p:nvPr/>
        </p:nvSpPr>
        <p:spPr bwMode="auto">
          <a:xfrm>
            <a:off x="5738324"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latin typeface="Avenir Book" charset="0"/>
              <a:ea typeface="Avenir Book" charset="0"/>
              <a:cs typeface="Avenir Book" charset="0"/>
            </a:endParaRPr>
          </a:p>
        </p:txBody>
      </p:sp>
      <p:pic>
        <p:nvPicPr>
          <p:cNvPr id="41" name="Graphic 40">
            <a:extLst>
              <a:ext uri="{FF2B5EF4-FFF2-40B4-BE49-F238E27FC236}">
                <a16:creationId xmlns="" xmlns:a16="http://schemas.microsoft.com/office/drawing/2014/main" id="{6879321A-9D92-465F-9343-D3175236AAF8}"/>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l="3829" t="44218" r="4059" b="44273"/>
          <a:stretch/>
        </p:blipFill>
        <p:spPr>
          <a:xfrm>
            <a:off x="2313507" y="3874731"/>
            <a:ext cx="2012805" cy="251495"/>
          </a:xfrm>
          <a:prstGeom prst="rect">
            <a:avLst/>
          </a:prstGeom>
        </p:spPr>
      </p:pic>
      <p:sp>
        <p:nvSpPr>
          <p:cNvPr id="45" name="TextBox 44">
            <a:extLst>
              <a:ext uri="{FF2B5EF4-FFF2-40B4-BE49-F238E27FC236}">
                <a16:creationId xmlns="" xmlns:a16="http://schemas.microsoft.com/office/drawing/2014/main" id="{225E393F-D5D7-43F5-83E0-D646B15EE1B3}"/>
              </a:ext>
            </a:extLst>
          </p:cNvPr>
          <p:cNvSpPr txBox="1"/>
          <p:nvPr/>
        </p:nvSpPr>
        <p:spPr>
          <a:xfrm>
            <a:off x="10211982" y="3960526"/>
            <a:ext cx="286343" cy="400110"/>
          </a:xfrm>
          <a:prstGeom prst="rect">
            <a:avLst/>
          </a:prstGeom>
          <a:noFill/>
        </p:spPr>
        <p:txBody>
          <a:bodyPr wrap="square" rtlCol="0">
            <a:spAutoFit/>
          </a:bodyPr>
          <a:lstStyle/>
          <a:p>
            <a:r>
              <a:rPr lang="fr-FR" sz="2000" dirty="0">
                <a:latin typeface="Avenir Book" charset="0"/>
                <a:ea typeface="Avenir Book" charset="0"/>
                <a:cs typeface="Avenir Book" charset="0"/>
              </a:rPr>
              <a:t>+</a:t>
            </a:r>
          </a:p>
        </p:txBody>
      </p:sp>
      <p:pic>
        <p:nvPicPr>
          <p:cNvPr id="3" name="Imag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70568" y="1674277"/>
            <a:ext cx="917025" cy="613969"/>
          </a:xfrm>
          <a:prstGeom prst="rect">
            <a:avLst/>
          </a:prstGeom>
        </p:spPr>
      </p:pic>
      <p:pic>
        <p:nvPicPr>
          <p:cNvPr id="15" name="Imag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8695" y="2382621"/>
            <a:ext cx="1079500" cy="473927"/>
          </a:xfrm>
          <a:prstGeom prst="rect">
            <a:avLst/>
          </a:prstGeom>
        </p:spPr>
      </p:pic>
    </p:spTree>
    <p:extLst>
      <p:ext uri="{BB962C8B-B14F-4D97-AF65-F5344CB8AC3E}">
        <p14:creationId xmlns:p14="http://schemas.microsoft.com/office/powerpoint/2010/main" val="2125884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BA6A5-BEA7-4A2A-8CE0-F1D15BF3E092}"/>
              </a:ext>
            </a:extLst>
          </p:cNvPr>
          <p:cNvSpPr>
            <a:spLocks noGrp="1"/>
          </p:cNvSpPr>
          <p:nvPr>
            <p:ph type="title"/>
          </p:nvPr>
        </p:nvSpPr>
        <p:spPr/>
        <p:txBody>
          <a:bodyPr/>
          <a:lstStyle/>
          <a:p>
            <a:r>
              <a:rPr lang="fr-FR" dirty="0">
                <a:latin typeface="Avenir Book" charset="0"/>
                <a:ea typeface="Avenir Book" charset="0"/>
                <a:cs typeface="Avenir Book" charset="0"/>
              </a:rPr>
              <a:t>FINANCIAL FORECASTS</a:t>
            </a:r>
          </a:p>
        </p:txBody>
      </p:sp>
      <p:sp>
        <p:nvSpPr>
          <p:cNvPr id="4" name="Slide Number Placeholder 3">
            <a:extLst>
              <a:ext uri="{FF2B5EF4-FFF2-40B4-BE49-F238E27FC236}">
                <a16:creationId xmlns="" xmlns:a16="http://schemas.microsoft.com/office/drawing/2014/main" id="{2AE3532E-4386-4E84-9403-4F6F269DA3B5}"/>
              </a:ext>
            </a:extLst>
          </p:cNvPr>
          <p:cNvSpPr>
            <a:spLocks noGrp="1"/>
          </p:cNvSpPr>
          <p:nvPr>
            <p:ph type="sldNum" sz="quarter" idx="12"/>
          </p:nvPr>
        </p:nvSpPr>
        <p:spPr/>
        <p:txBody>
          <a:bodyPr/>
          <a:lstStyle/>
          <a:p>
            <a:fld id="{682609D7-2757-4CA8-9F51-447062EF4012}" type="slidenum">
              <a:rPr lang="fr-FR" smtClean="0">
                <a:latin typeface="Avenir Book" charset="0"/>
                <a:ea typeface="Avenir Book" charset="0"/>
                <a:cs typeface="Avenir Book" charset="0"/>
              </a:rPr>
              <a:pPr/>
              <a:t>19</a:t>
            </a:fld>
            <a:endParaRPr lang="fr-FR">
              <a:latin typeface="Avenir Book" charset="0"/>
              <a:ea typeface="Avenir Book" charset="0"/>
              <a:cs typeface="Avenir Book" charset="0"/>
            </a:endParaRPr>
          </a:p>
        </p:txBody>
      </p:sp>
      <p:sp>
        <p:nvSpPr>
          <p:cNvPr id="5" name="Text Placeholder 4">
            <a:extLst>
              <a:ext uri="{FF2B5EF4-FFF2-40B4-BE49-F238E27FC236}">
                <a16:creationId xmlns="" xmlns:a16="http://schemas.microsoft.com/office/drawing/2014/main" id="{1ABF80A9-43C1-46B8-B6D1-4089DF49C4F3}"/>
              </a:ext>
            </a:extLst>
          </p:cNvPr>
          <p:cNvSpPr>
            <a:spLocks noGrp="1"/>
          </p:cNvSpPr>
          <p:nvPr>
            <p:ph type="body" sz="quarter" idx="13"/>
          </p:nvPr>
        </p:nvSpPr>
        <p:spPr/>
        <p:txBody>
          <a:bodyPr/>
          <a:lstStyle/>
          <a:p>
            <a:r>
              <a:rPr lang="fr-FR" dirty="0">
                <a:latin typeface="Avenir Book" charset="0"/>
                <a:ea typeface="Avenir Book" charset="0"/>
                <a:cs typeface="Avenir Book" charset="0"/>
              </a:rPr>
              <a:t>3.4</a:t>
            </a:r>
          </a:p>
        </p:txBody>
      </p:sp>
      <p:graphicFrame>
        <p:nvGraphicFramePr>
          <p:cNvPr id="7" name="Chart 6">
            <a:extLst>
              <a:ext uri="{FF2B5EF4-FFF2-40B4-BE49-F238E27FC236}">
                <a16:creationId xmlns="" xmlns:a16="http://schemas.microsoft.com/office/drawing/2014/main" id="{DE8EAB4E-DB98-4C4D-BCB5-8E0F4F447B3E}"/>
              </a:ext>
            </a:extLst>
          </p:cNvPr>
          <p:cNvGraphicFramePr>
            <a:graphicFrameLocks/>
          </p:cNvGraphicFramePr>
          <p:nvPr>
            <p:extLst>
              <p:ext uri="{D42A27DB-BD31-4B8C-83A1-F6EECF244321}">
                <p14:modId xmlns:p14="http://schemas.microsoft.com/office/powerpoint/2010/main" val="13170612"/>
              </p:ext>
            </p:extLst>
          </p:nvPr>
        </p:nvGraphicFramePr>
        <p:xfrm>
          <a:off x="1398033" y="1860550"/>
          <a:ext cx="9798698" cy="432435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 xmlns:a16="http://schemas.microsoft.com/office/drawing/2014/main" id="{95F4FC0F-4C7D-4146-9AD9-7BE6314C8D8D}"/>
              </a:ext>
            </a:extLst>
          </p:cNvPr>
          <p:cNvSpPr/>
          <p:nvPr/>
        </p:nvSpPr>
        <p:spPr>
          <a:xfrm>
            <a:off x="3614204" y="5523006"/>
            <a:ext cx="606857" cy="2880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dirty="0">
                <a:solidFill>
                  <a:schemeClr val="tx1"/>
                </a:solidFill>
                <a:latin typeface="Avenir Book" charset="0"/>
                <a:ea typeface="Avenir Book" charset="0"/>
                <a:cs typeface="Avenir Book" charset="0"/>
              </a:rPr>
              <a:t>€0,3 M</a:t>
            </a:r>
          </a:p>
        </p:txBody>
      </p:sp>
      <p:sp>
        <p:nvSpPr>
          <p:cNvPr id="9" name="Rectangle 8">
            <a:extLst>
              <a:ext uri="{FF2B5EF4-FFF2-40B4-BE49-F238E27FC236}">
                <a16:creationId xmlns="" xmlns:a16="http://schemas.microsoft.com/office/drawing/2014/main" id="{F2852F51-EAC1-44A6-BA28-9D2FB6F07293}"/>
              </a:ext>
            </a:extLst>
          </p:cNvPr>
          <p:cNvSpPr/>
          <p:nvPr/>
        </p:nvSpPr>
        <p:spPr>
          <a:xfrm>
            <a:off x="2026647" y="5572555"/>
            <a:ext cx="606857" cy="2880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dirty="0">
                <a:solidFill>
                  <a:schemeClr val="tx1"/>
                </a:solidFill>
                <a:latin typeface="Avenir Book" charset="0"/>
                <a:ea typeface="Avenir Book" charset="0"/>
                <a:cs typeface="Avenir Book" charset="0"/>
              </a:rPr>
              <a:t>€0,17 M</a:t>
            </a:r>
          </a:p>
        </p:txBody>
      </p:sp>
      <p:sp>
        <p:nvSpPr>
          <p:cNvPr id="10" name="Rectangle 9">
            <a:extLst>
              <a:ext uri="{FF2B5EF4-FFF2-40B4-BE49-F238E27FC236}">
                <a16:creationId xmlns="" xmlns:a16="http://schemas.microsoft.com/office/drawing/2014/main" id="{871BE63C-5EE9-4805-B05B-C9F765D3D285}"/>
              </a:ext>
            </a:extLst>
          </p:cNvPr>
          <p:cNvSpPr/>
          <p:nvPr/>
        </p:nvSpPr>
        <p:spPr>
          <a:xfrm>
            <a:off x="5201761" y="5471440"/>
            <a:ext cx="606857" cy="2880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dirty="0">
                <a:solidFill>
                  <a:schemeClr val="tx1"/>
                </a:solidFill>
                <a:latin typeface="Avenir Book" charset="0"/>
                <a:ea typeface="Avenir Book" charset="0"/>
                <a:cs typeface="Avenir Book" charset="0"/>
              </a:rPr>
              <a:t>€1 M</a:t>
            </a:r>
          </a:p>
        </p:txBody>
      </p:sp>
      <p:sp>
        <p:nvSpPr>
          <p:cNvPr id="11" name="Rectangle 10">
            <a:extLst>
              <a:ext uri="{FF2B5EF4-FFF2-40B4-BE49-F238E27FC236}">
                <a16:creationId xmlns="" xmlns:a16="http://schemas.microsoft.com/office/drawing/2014/main" id="{83345787-F42E-4E5A-A06A-F1499B05483E}"/>
              </a:ext>
            </a:extLst>
          </p:cNvPr>
          <p:cNvSpPr/>
          <p:nvPr/>
        </p:nvSpPr>
        <p:spPr>
          <a:xfrm>
            <a:off x="6789318" y="5118579"/>
            <a:ext cx="606857" cy="2880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dirty="0">
                <a:solidFill>
                  <a:schemeClr val="tx1"/>
                </a:solidFill>
                <a:latin typeface="Avenir Book" charset="0"/>
                <a:ea typeface="Avenir Book" charset="0"/>
                <a:cs typeface="Avenir Book" charset="0"/>
              </a:rPr>
              <a:t>€4,2 M</a:t>
            </a:r>
          </a:p>
        </p:txBody>
      </p:sp>
      <p:sp>
        <p:nvSpPr>
          <p:cNvPr id="12" name="Rectangle 11">
            <a:extLst>
              <a:ext uri="{FF2B5EF4-FFF2-40B4-BE49-F238E27FC236}">
                <a16:creationId xmlns="" xmlns:a16="http://schemas.microsoft.com/office/drawing/2014/main" id="{07BFAE46-B190-4836-A4E5-CB718FF88834}"/>
              </a:ext>
            </a:extLst>
          </p:cNvPr>
          <p:cNvSpPr/>
          <p:nvPr/>
        </p:nvSpPr>
        <p:spPr>
          <a:xfrm>
            <a:off x="8376875" y="4015997"/>
            <a:ext cx="606857" cy="2880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dirty="0">
                <a:solidFill>
                  <a:schemeClr val="tx1"/>
                </a:solidFill>
                <a:latin typeface="Avenir Book" charset="0"/>
                <a:ea typeface="Avenir Book" charset="0"/>
                <a:cs typeface="Avenir Book" charset="0"/>
              </a:rPr>
              <a:t>€15,2 M</a:t>
            </a:r>
          </a:p>
        </p:txBody>
      </p:sp>
      <p:sp>
        <p:nvSpPr>
          <p:cNvPr id="13" name="Rectangle 12">
            <a:extLst>
              <a:ext uri="{FF2B5EF4-FFF2-40B4-BE49-F238E27FC236}">
                <a16:creationId xmlns="" xmlns:a16="http://schemas.microsoft.com/office/drawing/2014/main" id="{C605DC7A-89C3-47AD-AFAB-7619A14CD696}"/>
              </a:ext>
            </a:extLst>
          </p:cNvPr>
          <p:cNvSpPr/>
          <p:nvPr/>
        </p:nvSpPr>
        <p:spPr>
          <a:xfrm>
            <a:off x="9964431" y="2092283"/>
            <a:ext cx="606857" cy="2880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dirty="0">
                <a:solidFill>
                  <a:schemeClr val="tx1"/>
                </a:solidFill>
                <a:latin typeface="Avenir Book" charset="0"/>
                <a:ea typeface="Avenir Book" charset="0"/>
                <a:cs typeface="Avenir Book" charset="0"/>
              </a:rPr>
              <a:t>€35,5 M</a:t>
            </a:r>
          </a:p>
        </p:txBody>
      </p:sp>
      <p:sp>
        <p:nvSpPr>
          <p:cNvPr id="14" name="Forme libre : forme 20">
            <a:extLst>
              <a:ext uri="{FF2B5EF4-FFF2-40B4-BE49-F238E27FC236}">
                <a16:creationId xmlns="" xmlns:a16="http://schemas.microsoft.com/office/drawing/2014/main" id="{15E30D14-8F4C-4BC3-AE7A-CCF772A35627}"/>
              </a:ext>
            </a:extLst>
          </p:cNvPr>
          <p:cNvSpPr/>
          <p:nvPr/>
        </p:nvSpPr>
        <p:spPr>
          <a:xfrm>
            <a:off x="2511707" y="1923834"/>
            <a:ext cx="7600113" cy="3039803"/>
          </a:xfrm>
          <a:custGeom>
            <a:avLst/>
            <a:gdLst>
              <a:gd name="connsiteX0" fmla="*/ 0 w 7583055"/>
              <a:gd name="connsiteY0" fmla="*/ 3131127 h 3131127"/>
              <a:gd name="connsiteX1" fmla="*/ 1293091 w 7583055"/>
              <a:gd name="connsiteY1" fmla="*/ 2964873 h 3131127"/>
              <a:gd name="connsiteX2" fmla="*/ 2844800 w 7583055"/>
              <a:gd name="connsiteY2" fmla="*/ 2678545 h 3131127"/>
              <a:gd name="connsiteX3" fmla="*/ 4433455 w 7583055"/>
              <a:gd name="connsiteY3" fmla="*/ 2087418 h 3131127"/>
              <a:gd name="connsiteX4" fmla="*/ 6003636 w 7583055"/>
              <a:gd name="connsiteY4" fmla="*/ 1246909 h 3131127"/>
              <a:gd name="connsiteX5" fmla="*/ 7583055 w 7583055"/>
              <a:gd name="connsiteY5" fmla="*/ 0 h 313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3055" h="3131127">
                <a:moveTo>
                  <a:pt x="0" y="3131127"/>
                </a:moveTo>
                <a:cubicBezTo>
                  <a:pt x="409479" y="3085715"/>
                  <a:pt x="818958" y="3040303"/>
                  <a:pt x="1293091" y="2964873"/>
                </a:cubicBezTo>
                <a:cubicBezTo>
                  <a:pt x="1767224" y="2889443"/>
                  <a:pt x="2321406" y="2824787"/>
                  <a:pt x="2844800" y="2678545"/>
                </a:cubicBezTo>
                <a:cubicBezTo>
                  <a:pt x="3368194" y="2532303"/>
                  <a:pt x="3906982" y="2326024"/>
                  <a:pt x="4433455" y="2087418"/>
                </a:cubicBezTo>
                <a:cubicBezTo>
                  <a:pt x="4959928" y="1848812"/>
                  <a:pt x="5478703" y="1594812"/>
                  <a:pt x="6003636" y="1246909"/>
                </a:cubicBezTo>
                <a:cubicBezTo>
                  <a:pt x="6528569" y="899006"/>
                  <a:pt x="7353685" y="206279"/>
                  <a:pt x="7583055"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venir Book" charset="0"/>
              <a:ea typeface="Avenir Book" charset="0"/>
              <a:cs typeface="Avenir Book" charset="0"/>
            </a:endParaRPr>
          </a:p>
        </p:txBody>
      </p:sp>
      <p:sp>
        <p:nvSpPr>
          <p:cNvPr id="15" name="Ellipse 13">
            <a:extLst>
              <a:ext uri="{FF2B5EF4-FFF2-40B4-BE49-F238E27FC236}">
                <a16:creationId xmlns="" xmlns:a16="http://schemas.microsoft.com/office/drawing/2014/main" id="{24421959-5A53-4434-8F9E-9BAC54885169}"/>
              </a:ext>
            </a:extLst>
          </p:cNvPr>
          <p:cNvSpPr>
            <a:spLocks noChangeAspect="1"/>
          </p:cNvSpPr>
          <p:nvPr/>
        </p:nvSpPr>
        <p:spPr>
          <a:xfrm>
            <a:off x="3779831" y="4641402"/>
            <a:ext cx="322235" cy="32223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a:solidFill>
                  <a:schemeClr val="bg1"/>
                </a:solidFill>
                <a:latin typeface="Avenir Book" charset="0"/>
                <a:ea typeface="Avenir Book" charset="0"/>
                <a:cs typeface="Avenir Book" charset="0"/>
              </a:rPr>
              <a:t>10</a:t>
            </a:r>
          </a:p>
        </p:txBody>
      </p:sp>
      <p:sp>
        <p:nvSpPr>
          <p:cNvPr id="16" name="Ellipse 14">
            <a:extLst>
              <a:ext uri="{FF2B5EF4-FFF2-40B4-BE49-F238E27FC236}">
                <a16:creationId xmlns="" xmlns:a16="http://schemas.microsoft.com/office/drawing/2014/main" id="{BBD17D3D-41A8-4E64-9331-2301FCA419D7}"/>
              </a:ext>
            </a:extLst>
          </p:cNvPr>
          <p:cNvSpPr>
            <a:spLocks noChangeAspect="1"/>
          </p:cNvSpPr>
          <p:nvPr/>
        </p:nvSpPr>
        <p:spPr>
          <a:xfrm>
            <a:off x="5336160" y="4349885"/>
            <a:ext cx="322235" cy="32223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a:solidFill>
                  <a:schemeClr val="bg1"/>
                </a:solidFill>
                <a:latin typeface="Avenir Book" charset="0"/>
                <a:ea typeface="Avenir Book" charset="0"/>
                <a:cs typeface="Avenir Book" charset="0"/>
              </a:rPr>
              <a:t>35</a:t>
            </a:r>
          </a:p>
        </p:txBody>
      </p:sp>
      <p:sp>
        <p:nvSpPr>
          <p:cNvPr id="17" name="Ellipse 15">
            <a:extLst>
              <a:ext uri="{FF2B5EF4-FFF2-40B4-BE49-F238E27FC236}">
                <a16:creationId xmlns="" xmlns:a16="http://schemas.microsoft.com/office/drawing/2014/main" id="{ABD6ED14-EB30-4907-ABC0-BDF60F53E426}"/>
              </a:ext>
            </a:extLst>
          </p:cNvPr>
          <p:cNvSpPr>
            <a:spLocks noChangeAspect="1"/>
          </p:cNvSpPr>
          <p:nvPr/>
        </p:nvSpPr>
        <p:spPr>
          <a:xfrm>
            <a:off x="6929433" y="3751583"/>
            <a:ext cx="322235" cy="32223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a:solidFill>
                  <a:schemeClr val="bg1"/>
                </a:solidFill>
                <a:latin typeface="Avenir Book" charset="0"/>
                <a:ea typeface="Avenir Book" charset="0"/>
                <a:cs typeface="Avenir Book" charset="0"/>
              </a:rPr>
              <a:t>170</a:t>
            </a:r>
          </a:p>
        </p:txBody>
      </p:sp>
      <p:sp>
        <p:nvSpPr>
          <p:cNvPr id="18" name="Ellipse 16">
            <a:extLst>
              <a:ext uri="{FF2B5EF4-FFF2-40B4-BE49-F238E27FC236}">
                <a16:creationId xmlns="" xmlns:a16="http://schemas.microsoft.com/office/drawing/2014/main" id="{CF7614EE-7888-416F-94D1-4B2B3E2DDD4F}"/>
              </a:ext>
            </a:extLst>
          </p:cNvPr>
          <p:cNvSpPr>
            <a:spLocks noChangeAspect="1"/>
          </p:cNvSpPr>
          <p:nvPr/>
        </p:nvSpPr>
        <p:spPr>
          <a:xfrm>
            <a:off x="8513469" y="2897219"/>
            <a:ext cx="322235" cy="32223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a:solidFill>
                  <a:schemeClr val="bg1"/>
                </a:solidFill>
                <a:latin typeface="Avenir Book" charset="0"/>
                <a:ea typeface="Avenir Book" charset="0"/>
                <a:cs typeface="Avenir Book" charset="0"/>
              </a:rPr>
              <a:t>550</a:t>
            </a:r>
          </a:p>
        </p:txBody>
      </p:sp>
      <p:sp>
        <p:nvSpPr>
          <p:cNvPr id="19" name="Ellipse 17">
            <a:extLst>
              <a:ext uri="{FF2B5EF4-FFF2-40B4-BE49-F238E27FC236}">
                <a16:creationId xmlns="" xmlns:a16="http://schemas.microsoft.com/office/drawing/2014/main" id="{66986BC5-2855-45C0-9A6D-C218E135B688}"/>
              </a:ext>
            </a:extLst>
          </p:cNvPr>
          <p:cNvSpPr>
            <a:spLocks noChangeAspect="1"/>
          </p:cNvSpPr>
          <p:nvPr/>
        </p:nvSpPr>
        <p:spPr>
          <a:xfrm>
            <a:off x="10090629" y="1669711"/>
            <a:ext cx="354459" cy="35445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a:solidFill>
                  <a:schemeClr val="bg1"/>
                </a:solidFill>
                <a:latin typeface="Avenir Book" charset="0"/>
                <a:ea typeface="Avenir Book" charset="0"/>
                <a:cs typeface="Avenir Book" charset="0"/>
              </a:rPr>
              <a:t>1150</a:t>
            </a:r>
          </a:p>
        </p:txBody>
      </p:sp>
      <p:sp>
        <p:nvSpPr>
          <p:cNvPr id="20" name="Ellipse 18">
            <a:extLst>
              <a:ext uri="{FF2B5EF4-FFF2-40B4-BE49-F238E27FC236}">
                <a16:creationId xmlns="" xmlns:a16="http://schemas.microsoft.com/office/drawing/2014/main" id="{8924DCB7-A0B2-4BC2-A445-4564B2DA5781}"/>
              </a:ext>
            </a:extLst>
          </p:cNvPr>
          <p:cNvSpPr>
            <a:spLocks noChangeAspect="1"/>
          </p:cNvSpPr>
          <p:nvPr/>
        </p:nvSpPr>
        <p:spPr>
          <a:xfrm>
            <a:off x="2186558" y="4816978"/>
            <a:ext cx="322235" cy="32223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a:solidFill>
                  <a:schemeClr val="bg1"/>
                </a:solidFill>
                <a:latin typeface="Avenir Book" charset="0"/>
                <a:ea typeface="Avenir Book" charset="0"/>
                <a:cs typeface="Avenir Book" charset="0"/>
              </a:rPr>
              <a:t>3</a:t>
            </a:r>
          </a:p>
        </p:txBody>
      </p:sp>
      <p:sp>
        <p:nvSpPr>
          <p:cNvPr id="21" name="Ellipse 21">
            <a:extLst>
              <a:ext uri="{FF2B5EF4-FFF2-40B4-BE49-F238E27FC236}">
                <a16:creationId xmlns="" xmlns:a16="http://schemas.microsoft.com/office/drawing/2014/main" id="{690A4752-6E37-4D7C-AA6C-AF1F1EC0A366}"/>
              </a:ext>
            </a:extLst>
          </p:cNvPr>
          <p:cNvSpPr>
            <a:spLocks noChangeAspect="1"/>
          </p:cNvSpPr>
          <p:nvPr/>
        </p:nvSpPr>
        <p:spPr>
          <a:xfrm>
            <a:off x="2189472" y="2609795"/>
            <a:ext cx="322235" cy="32223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a:solidFill>
                  <a:schemeClr val="bg1"/>
                </a:solidFill>
                <a:latin typeface="Avenir Book" charset="0"/>
                <a:ea typeface="Avenir Book" charset="0"/>
                <a:cs typeface="Avenir Book" charset="0"/>
              </a:rPr>
              <a:t>N°</a:t>
            </a:r>
          </a:p>
        </p:txBody>
      </p:sp>
      <p:sp>
        <p:nvSpPr>
          <p:cNvPr id="22" name="Rectangle 21">
            <a:extLst>
              <a:ext uri="{FF2B5EF4-FFF2-40B4-BE49-F238E27FC236}">
                <a16:creationId xmlns="" xmlns:a16="http://schemas.microsoft.com/office/drawing/2014/main" id="{2D00A1B6-B299-499A-A1AE-58D01FCC9870}"/>
              </a:ext>
            </a:extLst>
          </p:cNvPr>
          <p:cNvSpPr/>
          <p:nvPr/>
        </p:nvSpPr>
        <p:spPr>
          <a:xfrm>
            <a:off x="2063110" y="2165076"/>
            <a:ext cx="573937" cy="2510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venir Book" charset="0"/>
              <a:ea typeface="Avenir Book" charset="0"/>
              <a:cs typeface="Avenir Book" charset="0"/>
            </a:endParaRPr>
          </a:p>
        </p:txBody>
      </p:sp>
      <p:sp>
        <p:nvSpPr>
          <p:cNvPr id="23" name="Rectangle 22">
            <a:extLst>
              <a:ext uri="{FF2B5EF4-FFF2-40B4-BE49-F238E27FC236}">
                <a16:creationId xmlns="" xmlns:a16="http://schemas.microsoft.com/office/drawing/2014/main" id="{3FB3BDC3-11F1-48C2-9AA8-A287CF36693F}"/>
              </a:ext>
            </a:extLst>
          </p:cNvPr>
          <p:cNvSpPr/>
          <p:nvPr/>
        </p:nvSpPr>
        <p:spPr>
          <a:xfrm>
            <a:off x="2780595" y="2165075"/>
            <a:ext cx="962294" cy="251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1100" b="1" dirty="0">
                <a:solidFill>
                  <a:schemeClr val="tx1"/>
                </a:solidFill>
                <a:latin typeface="Avenir Book" charset="0"/>
                <a:ea typeface="Avenir Book" charset="0"/>
                <a:cs typeface="Avenir Book" charset="0"/>
              </a:rPr>
              <a:t>Revenues</a:t>
            </a:r>
          </a:p>
        </p:txBody>
      </p:sp>
      <p:sp>
        <p:nvSpPr>
          <p:cNvPr id="24" name="Rectangle 23">
            <a:extLst>
              <a:ext uri="{FF2B5EF4-FFF2-40B4-BE49-F238E27FC236}">
                <a16:creationId xmlns="" xmlns:a16="http://schemas.microsoft.com/office/drawing/2014/main" id="{F67A78D5-2223-45ED-904A-7BC6C2A6DAFC}"/>
              </a:ext>
            </a:extLst>
          </p:cNvPr>
          <p:cNvSpPr/>
          <p:nvPr/>
        </p:nvSpPr>
        <p:spPr>
          <a:xfrm>
            <a:off x="2780595" y="2613571"/>
            <a:ext cx="2181421" cy="3197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1100" b="1" dirty="0">
                <a:solidFill>
                  <a:schemeClr val="tx1"/>
                </a:solidFill>
                <a:latin typeface="Avenir Book" charset="0"/>
                <a:ea typeface="Avenir Book" charset="0"/>
                <a:cs typeface="Avenir Book" charset="0"/>
              </a:rPr>
              <a:t>Number of recurring contracts</a:t>
            </a:r>
          </a:p>
        </p:txBody>
      </p:sp>
      <p:cxnSp>
        <p:nvCxnSpPr>
          <p:cNvPr id="25" name="Connecteur droit avec flèche 26">
            <a:extLst>
              <a:ext uri="{FF2B5EF4-FFF2-40B4-BE49-F238E27FC236}">
                <a16:creationId xmlns="" xmlns:a16="http://schemas.microsoft.com/office/drawing/2014/main" id="{A35C8F5D-8A89-444C-A96E-7033FB1C2691}"/>
              </a:ext>
            </a:extLst>
          </p:cNvPr>
          <p:cNvCxnSpPr>
            <a:cxnSpLocks/>
          </p:cNvCxnSpPr>
          <p:nvPr/>
        </p:nvCxnSpPr>
        <p:spPr>
          <a:xfrm>
            <a:off x="1867164" y="1479235"/>
            <a:ext cx="2377975" cy="0"/>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9">
            <a:extLst>
              <a:ext uri="{FF2B5EF4-FFF2-40B4-BE49-F238E27FC236}">
                <a16:creationId xmlns="" xmlns:a16="http://schemas.microsoft.com/office/drawing/2014/main" id="{7B082896-9CAD-48D6-82EB-75B1217E25FC}"/>
              </a:ext>
            </a:extLst>
          </p:cNvPr>
          <p:cNvCxnSpPr>
            <a:cxnSpLocks/>
          </p:cNvCxnSpPr>
          <p:nvPr/>
        </p:nvCxnSpPr>
        <p:spPr>
          <a:xfrm flipV="1">
            <a:off x="4558624" y="1479235"/>
            <a:ext cx="5723413"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80D6F7FE-71CD-44A9-A230-0E60F7FCD8D1}"/>
              </a:ext>
            </a:extLst>
          </p:cNvPr>
          <p:cNvSpPr/>
          <p:nvPr/>
        </p:nvSpPr>
        <p:spPr>
          <a:xfrm>
            <a:off x="1867165" y="1529306"/>
            <a:ext cx="2377974" cy="251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latin typeface="Avenir Book" charset="0"/>
                <a:ea typeface="Avenir Book" charset="0"/>
                <a:cs typeface="Avenir Book" charset="0"/>
              </a:rPr>
              <a:t>Bootstrapped phase</a:t>
            </a:r>
          </a:p>
        </p:txBody>
      </p:sp>
      <p:sp>
        <p:nvSpPr>
          <p:cNvPr id="28" name="Rectangle 27">
            <a:extLst>
              <a:ext uri="{FF2B5EF4-FFF2-40B4-BE49-F238E27FC236}">
                <a16:creationId xmlns="" xmlns:a16="http://schemas.microsoft.com/office/drawing/2014/main" id="{EADA7638-5412-4451-80DB-3A4A94FE1B61}"/>
              </a:ext>
            </a:extLst>
          </p:cNvPr>
          <p:cNvSpPr/>
          <p:nvPr/>
        </p:nvSpPr>
        <p:spPr>
          <a:xfrm>
            <a:off x="6231343" y="1523485"/>
            <a:ext cx="2377974" cy="251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latin typeface="Avenir Book" charset="0"/>
                <a:ea typeface="Avenir Book" charset="0"/>
                <a:cs typeface="Avenir Book" charset="0"/>
              </a:rPr>
              <a:t>Acceleration phase</a:t>
            </a:r>
          </a:p>
        </p:txBody>
      </p:sp>
    </p:spTree>
    <p:extLst>
      <p:ext uri="{BB962C8B-B14F-4D97-AF65-F5344CB8AC3E}">
        <p14:creationId xmlns:p14="http://schemas.microsoft.com/office/powerpoint/2010/main" val="1631128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0CEF959-20D1-42CB-9C3D-1F9F0166DB39}"/>
              </a:ext>
            </a:extLst>
          </p:cNvPr>
          <p:cNvSpPr>
            <a:spLocks noGrp="1"/>
          </p:cNvSpPr>
          <p:nvPr>
            <p:ph type="title"/>
          </p:nvPr>
        </p:nvSpPr>
        <p:spPr/>
        <p:txBody>
          <a:bodyPr/>
          <a:lstStyle/>
          <a:p>
            <a:r>
              <a:rPr lang="fr-FR" dirty="0">
                <a:latin typeface="Avenir Medium" charset="0"/>
                <a:ea typeface="Avenir Medium" charset="0"/>
                <a:cs typeface="Avenir Medium" charset="0"/>
              </a:rPr>
              <a:t>EXECUTIVE SUMMARY</a:t>
            </a:r>
          </a:p>
        </p:txBody>
      </p:sp>
      <p:sp>
        <p:nvSpPr>
          <p:cNvPr id="23" name="Content Placeholder 22">
            <a:extLst>
              <a:ext uri="{FF2B5EF4-FFF2-40B4-BE49-F238E27FC236}">
                <a16:creationId xmlns="" xmlns:a16="http://schemas.microsoft.com/office/drawing/2014/main" id="{1F88CF42-7020-4591-A4FD-19B3459C0C8D}"/>
              </a:ext>
            </a:extLst>
          </p:cNvPr>
          <p:cNvSpPr>
            <a:spLocks noGrp="1"/>
          </p:cNvSpPr>
          <p:nvPr>
            <p:ph idx="1"/>
          </p:nvPr>
        </p:nvSpPr>
        <p:spPr/>
        <p:txBody>
          <a:bodyPr>
            <a:normAutofit/>
          </a:bodyPr>
          <a:lstStyle/>
          <a:p>
            <a:pPr>
              <a:spcBef>
                <a:spcPts val="600"/>
              </a:spcBef>
              <a:spcAft>
                <a:spcPts val="600"/>
              </a:spcAft>
            </a:pPr>
            <a:r>
              <a:rPr lang="en-US" dirty="0" smtClean="0">
                <a:latin typeface="Avenir Book" charset="0"/>
                <a:ea typeface="Avenir Book" charset="0"/>
                <a:cs typeface="Avenir Book" charset="0"/>
              </a:rPr>
              <a:t>IVIZONE </a:t>
            </a:r>
            <a:r>
              <a:rPr lang="en-US" dirty="0">
                <a:latin typeface="Avenir Book" charset="0"/>
                <a:ea typeface="Avenir Book" charset="0"/>
                <a:cs typeface="Avenir Book" charset="0"/>
              </a:rPr>
              <a:t>is a Paris-based </a:t>
            </a:r>
            <a:r>
              <a:rPr lang="en-US" b="1" dirty="0">
                <a:latin typeface="Avenir Black" charset="0"/>
                <a:ea typeface="Avenir Black" charset="0"/>
                <a:cs typeface="Avenir Black" charset="0"/>
              </a:rPr>
              <a:t>digital </a:t>
            </a:r>
            <a:r>
              <a:rPr lang="en-US" b="1" dirty="0" smtClean="0">
                <a:latin typeface="Avenir Black" charset="0"/>
                <a:ea typeface="Avenir Black" charset="0"/>
                <a:cs typeface="Avenir Black" charset="0"/>
              </a:rPr>
              <a:t>marketing and technology company </a:t>
            </a:r>
            <a:r>
              <a:rPr lang="en-US" dirty="0" smtClean="0">
                <a:latin typeface="Avenir Book" charset="0"/>
                <a:ea typeface="Avenir Book" charset="0"/>
                <a:cs typeface="Avenir Book" charset="0"/>
              </a:rPr>
              <a:t>that</a:t>
            </a:r>
            <a:r>
              <a:rPr lang="en-US" dirty="0" smtClean="0"/>
              <a:t> </a:t>
            </a:r>
            <a:r>
              <a:rPr lang="en-US" b="1" dirty="0" smtClean="0">
                <a:latin typeface="Avenir Black" charset="0"/>
                <a:ea typeface="Avenir Black" charset="0"/>
                <a:cs typeface="Avenir Black" charset="0"/>
              </a:rPr>
              <a:t>detects, identifies and engages with smartphone user</a:t>
            </a:r>
            <a:r>
              <a:rPr lang="en-US" b="1" u="sng" dirty="0" smtClean="0">
                <a:latin typeface="Avenir Book" charset="0"/>
                <a:ea typeface="Avenir Book" charset="0"/>
                <a:cs typeface="Avenir Book" charset="0"/>
              </a:rPr>
              <a:t>s </a:t>
            </a:r>
            <a:r>
              <a:rPr lang="en-US" dirty="0" smtClean="0">
                <a:latin typeface="Avenir Book" charset="0"/>
                <a:ea typeface="Avenir Book" charset="0"/>
                <a:cs typeface="Avenir Book" charset="0"/>
              </a:rPr>
              <a:t>through Wi-Fi and Beacon Technology.  </a:t>
            </a:r>
            <a:endParaRPr lang="en-US" dirty="0">
              <a:latin typeface="Avenir Book" charset="0"/>
              <a:ea typeface="Avenir Book" charset="0"/>
              <a:cs typeface="Avenir Book" charset="0"/>
            </a:endParaRPr>
          </a:p>
          <a:p>
            <a:pPr>
              <a:spcBef>
                <a:spcPts val="600"/>
              </a:spcBef>
              <a:spcAft>
                <a:spcPts val="600"/>
              </a:spcAft>
            </a:pPr>
            <a:r>
              <a:rPr lang="en-US" dirty="0">
                <a:latin typeface="Avenir Book" charset="0"/>
                <a:ea typeface="Avenir Book" charset="0"/>
                <a:cs typeface="Avenir Book" charset="0"/>
              </a:rPr>
              <a:t>Today's mobile-first customer provides the opportunity to recognize every visitor who walks in the door, understand what drove that visit and retarget to influence a </a:t>
            </a:r>
            <a:r>
              <a:rPr lang="en-US" dirty="0">
                <a:latin typeface="Avenir Book" charset="0"/>
                <a:ea typeface="Avenir Book" charset="0"/>
                <a:cs typeface="Avenir Book" charset="0"/>
              </a:rPr>
              <a:t>purchase.</a:t>
            </a:r>
            <a:r>
              <a:rPr lang="en-US" dirty="0">
                <a:latin typeface="Avenir Book" charset="0"/>
                <a:ea typeface="Avenir Book" charset="0"/>
                <a:cs typeface="Avenir Book" charset="0"/>
              </a:rPr>
              <a:t> </a:t>
            </a:r>
            <a:r>
              <a:rPr lang="en-US" dirty="0">
                <a:latin typeface="Avenir Book" charset="0"/>
                <a:ea typeface="Avenir Book" charset="0"/>
                <a:cs typeface="Avenir Book" charset="0"/>
              </a:rPr>
              <a:t>IVIZONE </a:t>
            </a:r>
            <a:r>
              <a:rPr lang="en-US" b="1" dirty="0">
                <a:latin typeface="Avenir Black" charset="0"/>
                <a:ea typeface="Avenir Black" charset="0"/>
                <a:cs typeface="Avenir Black" charset="0"/>
              </a:rPr>
              <a:t>analyze customer behavior, and collect demographic and customer profiles </a:t>
            </a:r>
            <a:r>
              <a:rPr lang="en-US" dirty="0">
                <a:latin typeface="Avenir Book" charset="0"/>
                <a:ea typeface="Avenir Book" charset="0"/>
                <a:cs typeface="Avenir Book" charset="0"/>
              </a:rPr>
              <a:t>via </a:t>
            </a:r>
            <a:r>
              <a:rPr lang="en-US" dirty="0">
                <a:latin typeface="Avenir Book" charset="0"/>
                <a:ea typeface="Avenir Book" charset="0"/>
                <a:cs typeface="Avenir Book" charset="0"/>
              </a:rPr>
              <a:t>a cloud-based captive portal. This provides </a:t>
            </a:r>
            <a:r>
              <a:rPr lang="en-US" dirty="0">
                <a:latin typeface="Avenir Book" charset="0"/>
                <a:ea typeface="Avenir Book" charset="0"/>
                <a:cs typeface="Avenir Book" charset="0"/>
              </a:rPr>
              <a:t>marketers </a:t>
            </a:r>
            <a:r>
              <a:rPr lang="en-US" b="1" dirty="0">
                <a:latin typeface="Avenir Black" charset="0"/>
                <a:ea typeface="Avenir Black" charset="0"/>
                <a:cs typeface="Avenir Black" charset="0"/>
              </a:rPr>
              <a:t>a unique set of tools to build a full view of the customer journey.  </a:t>
            </a:r>
          </a:p>
          <a:p>
            <a:pPr>
              <a:spcBef>
                <a:spcPts val="600"/>
              </a:spcBef>
              <a:spcAft>
                <a:spcPts val="600"/>
              </a:spcAft>
            </a:pPr>
            <a:r>
              <a:rPr lang="en-US" dirty="0">
                <a:latin typeface="Avenir Book" charset="0"/>
                <a:ea typeface="Avenir Book" charset="0"/>
                <a:cs typeface="Avenir Book" charset="0"/>
              </a:rPr>
              <a:t>In short, </a:t>
            </a:r>
            <a:r>
              <a:rPr lang="en-US" dirty="0">
                <a:latin typeface="Avenir Book" charset="0"/>
                <a:ea typeface="Avenir Book" charset="0"/>
                <a:cs typeface="Avenir Book" charset="0"/>
              </a:rPr>
              <a:t>IVIZONE generates the missing link between the </a:t>
            </a:r>
            <a:r>
              <a:rPr lang="en-US" b="1" dirty="0">
                <a:latin typeface="Avenir Black" charset="0"/>
                <a:ea typeface="Avenir Black" charset="0"/>
                <a:cs typeface="Avenir Black" charset="0"/>
              </a:rPr>
              <a:t>Online</a:t>
            </a:r>
            <a:r>
              <a:rPr lang="en-US" dirty="0">
                <a:latin typeface="Avenir Book" charset="0"/>
                <a:ea typeface="Avenir Book" charset="0"/>
                <a:cs typeface="Avenir Book" charset="0"/>
              </a:rPr>
              <a:t> </a:t>
            </a:r>
            <a:r>
              <a:rPr lang="en-US" dirty="0">
                <a:latin typeface="Avenir Book" charset="0"/>
                <a:ea typeface="Avenir Book" charset="0"/>
                <a:cs typeface="Avenir Book" charset="0"/>
              </a:rPr>
              <a:t>and </a:t>
            </a:r>
            <a:r>
              <a:rPr lang="en-US" b="1" dirty="0">
                <a:latin typeface="Avenir Black" charset="0"/>
                <a:ea typeface="Avenir Black" charset="0"/>
                <a:cs typeface="Avenir Black" charset="0"/>
              </a:rPr>
              <a:t>Offline </a:t>
            </a:r>
            <a:r>
              <a:rPr lang="en-US" dirty="0">
                <a:latin typeface="Avenir Book" charset="0"/>
                <a:ea typeface="Avenir Book" charset="0"/>
                <a:cs typeface="Avenir Book" charset="0"/>
              </a:rPr>
              <a:t>world and provide marketing opportunities with a unified and multichannel customer profile.</a:t>
            </a:r>
            <a:endParaRPr lang="en-US" dirty="0">
              <a:latin typeface="Avenir Book" charset="0"/>
              <a:ea typeface="Avenir Book" charset="0"/>
              <a:cs typeface="Avenir Book" charset="0"/>
            </a:endParaRPr>
          </a:p>
          <a:p>
            <a:pPr>
              <a:spcBef>
                <a:spcPts val="600"/>
              </a:spcBef>
              <a:spcAft>
                <a:spcPts val="600"/>
              </a:spcAft>
            </a:pPr>
            <a:r>
              <a:rPr lang="en-US" dirty="0">
                <a:latin typeface="Avenir Book" charset="0"/>
                <a:ea typeface="Avenir Book" charset="0"/>
                <a:cs typeface="Avenir Book" charset="0"/>
              </a:rPr>
              <a:t>As of today, the company has a turnover of ~€200 k, divided between the </a:t>
            </a:r>
            <a:r>
              <a:rPr lang="en-US" b="1" dirty="0">
                <a:latin typeface="Avenir Black" charset="0"/>
                <a:ea typeface="Avenir Black" charset="0"/>
                <a:cs typeface="Avenir Black" charset="0"/>
              </a:rPr>
              <a:t>captive portal (65%), location analytics (35%) </a:t>
            </a:r>
          </a:p>
          <a:p>
            <a:pPr>
              <a:spcBef>
                <a:spcPts val="600"/>
              </a:spcBef>
              <a:spcAft>
                <a:spcPts val="600"/>
              </a:spcAft>
            </a:pPr>
            <a:r>
              <a:rPr lang="en-US" dirty="0">
                <a:latin typeface="Avenir Book" charset="0"/>
                <a:ea typeface="Avenir Book" charset="0"/>
                <a:cs typeface="Avenir Book" charset="0"/>
              </a:rPr>
              <a:t>The </a:t>
            </a:r>
            <a:r>
              <a:rPr lang="en-US" dirty="0">
                <a:latin typeface="Avenir Book" charset="0"/>
                <a:ea typeface="Avenir Book" charset="0"/>
                <a:cs typeface="Avenir Book" charset="0"/>
              </a:rPr>
              <a:t>company as a </a:t>
            </a:r>
            <a:r>
              <a:rPr lang="en-US" b="1" dirty="0">
                <a:latin typeface="Avenir Black" charset="0"/>
                <a:ea typeface="Avenir Black" charset="0"/>
                <a:cs typeface="Avenir Black" charset="0"/>
              </a:rPr>
              <a:t>strong traction </a:t>
            </a:r>
            <a:r>
              <a:rPr lang="en-US" dirty="0">
                <a:latin typeface="Avenir Book" charset="0"/>
                <a:ea typeface="Avenir Book" charset="0"/>
                <a:cs typeface="Avenir Book" charset="0"/>
              </a:rPr>
              <a:t>(+30 clients have booked the solution) and is working on the </a:t>
            </a:r>
            <a:r>
              <a:rPr lang="en-US" dirty="0">
                <a:latin typeface="Avenir Book" charset="0"/>
                <a:ea typeface="Avenir Book" charset="0"/>
                <a:cs typeface="Avenir Book" charset="0"/>
              </a:rPr>
              <a:t>development of an eco-system of high-performance partners with </a:t>
            </a:r>
            <a:r>
              <a:rPr lang="en-US" b="1" dirty="0">
                <a:latin typeface="Avenir Black" charset="0"/>
                <a:ea typeface="Avenir Black" charset="0"/>
                <a:cs typeface="Avenir Black" charset="0"/>
              </a:rPr>
              <a:t>IT vendors </a:t>
            </a:r>
            <a:r>
              <a:rPr lang="en-US" dirty="0">
                <a:latin typeface="Avenir Book" charset="0"/>
                <a:ea typeface="Avenir Book" charset="0"/>
                <a:cs typeface="Avenir Book" charset="0"/>
              </a:rPr>
              <a:t>(Aruba, Cisco, Extreme Networks) and </a:t>
            </a:r>
            <a:r>
              <a:rPr lang="en-US" b="1" dirty="0">
                <a:latin typeface="Avenir Black" charset="0"/>
                <a:ea typeface="Avenir Black" charset="0"/>
                <a:cs typeface="Avenir Black" charset="0"/>
              </a:rPr>
              <a:t>IT integrators </a:t>
            </a:r>
            <a:r>
              <a:rPr lang="en-US" dirty="0">
                <a:latin typeface="Avenir Book" charset="0"/>
                <a:ea typeface="Avenir Book" charset="0"/>
                <a:cs typeface="Avenir Book" charset="0"/>
              </a:rPr>
              <a:t>(</a:t>
            </a:r>
            <a:r>
              <a:rPr lang="en-US" dirty="0" err="1">
                <a:latin typeface="Avenir Book" charset="0"/>
                <a:ea typeface="Avenir Book" charset="0"/>
                <a:cs typeface="Avenir Book" charset="0"/>
              </a:rPr>
              <a:t>Axians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Aciernet</a:t>
            </a:r>
            <a:r>
              <a:rPr lang="en-US" dirty="0">
                <a:latin typeface="Avenir Book" charset="0"/>
                <a:ea typeface="Avenir Book" charset="0"/>
                <a:cs typeface="Avenir Book" charset="0"/>
              </a:rPr>
              <a:t>, Orange...)</a:t>
            </a:r>
          </a:p>
          <a:p>
            <a:pPr lvl="1">
              <a:spcBef>
                <a:spcPts val="600"/>
              </a:spcBef>
              <a:spcAft>
                <a:spcPts val="600"/>
              </a:spcAft>
            </a:pPr>
            <a:r>
              <a:rPr lang="en-US" sz="1400" b="1" dirty="0">
                <a:latin typeface="Avenir Black" charset="0"/>
                <a:ea typeface="Avenir Black" charset="0"/>
                <a:cs typeface="Avenir Black" charset="0"/>
              </a:rPr>
              <a:t>Strengthening the relationship between manufacturers </a:t>
            </a:r>
            <a:r>
              <a:rPr lang="en-US" sz="1400" dirty="0">
                <a:latin typeface="Avenir Book" charset="0"/>
                <a:ea typeface="Avenir Book" charset="0"/>
                <a:cs typeface="Avenir Book" charset="0"/>
              </a:rPr>
              <a:t>(Aruba Engage Partner, </a:t>
            </a:r>
            <a:r>
              <a:rPr lang="en-US" sz="1400" dirty="0">
                <a:latin typeface="Avenir Book" charset="0"/>
                <a:ea typeface="Avenir Book" charset="0"/>
                <a:cs typeface="Avenir Book" charset="0"/>
              </a:rPr>
              <a:t>Meraki Challenge, </a:t>
            </a:r>
            <a:r>
              <a:rPr lang="en-US" sz="1400" dirty="0" err="1">
                <a:latin typeface="Avenir Book" charset="0"/>
                <a:ea typeface="Avenir Book" charset="0"/>
                <a:cs typeface="Avenir Book" charset="0"/>
              </a:rPr>
              <a:t>ExtremeConnect</a:t>
            </a:r>
            <a:r>
              <a:rPr lang="en-US" sz="1400" dirty="0">
                <a:latin typeface="Avenir Book" charset="0"/>
                <a:ea typeface="Avenir Book" charset="0"/>
                <a:cs typeface="Avenir Book" charset="0"/>
              </a:rPr>
              <a:t>)</a:t>
            </a:r>
          </a:p>
          <a:p>
            <a:pPr lvl="1">
              <a:spcBef>
                <a:spcPts val="600"/>
              </a:spcBef>
              <a:spcAft>
                <a:spcPts val="600"/>
              </a:spcAft>
            </a:pPr>
            <a:r>
              <a:rPr lang="en-US" sz="1400" b="1" dirty="0">
                <a:latin typeface="Avenir Black" charset="0"/>
                <a:ea typeface="Avenir Black" charset="0"/>
                <a:cs typeface="Avenir Black" charset="0"/>
              </a:rPr>
              <a:t>Develop a Partner program </a:t>
            </a:r>
            <a:r>
              <a:rPr lang="en-US" sz="1400" dirty="0">
                <a:latin typeface="Avenir Book" charset="0"/>
                <a:ea typeface="Avenir Book" charset="0"/>
                <a:cs typeface="Avenir Book" charset="0"/>
              </a:rPr>
              <a:t>(Support, Discount, Challenge)</a:t>
            </a:r>
          </a:p>
          <a:p>
            <a:pPr lvl="1">
              <a:spcBef>
                <a:spcPts val="600"/>
              </a:spcBef>
              <a:spcAft>
                <a:spcPts val="600"/>
              </a:spcAft>
            </a:pPr>
            <a:r>
              <a:rPr lang="en-US" sz="1400" b="1" dirty="0">
                <a:latin typeface="Avenir Black" charset="0"/>
                <a:ea typeface="Avenir Black" charset="0"/>
                <a:cs typeface="Avenir Black" charset="0"/>
              </a:rPr>
              <a:t>Online Prospecting </a:t>
            </a:r>
          </a:p>
          <a:p>
            <a:pPr>
              <a:spcBef>
                <a:spcPts val="600"/>
              </a:spcBef>
              <a:spcAft>
                <a:spcPts val="600"/>
              </a:spcAft>
            </a:pPr>
            <a:r>
              <a:rPr lang="fr-FR" dirty="0">
                <a:latin typeface="Avenir Book" charset="0"/>
                <a:ea typeface="Avenir Book" charset="0"/>
                <a:cs typeface="Avenir Book" charset="0"/>
              </a:rPr>
              <a:t>The </a:t>
            </a:r>
            <a:r>
              <a:rPr lang="fr-FR" dirty="0" err="1">
                <a:latin typeface="Avenir Book" charset="0"/>
                <a:ea typeface="Avenir Book" charset="0"/>
                <a:cs typeface="Avenir Book" charset="0"/>
              </a:rPr>
              <a:t>company</a:t>
            </a:r>
            <a:r>
              <a:rPr lang="fr-FR" dirty="0">
                <a:latin typeface="Avenir Book" charset="0"/>
                <a:ea typeface="Avenir Book" charset="0"/>
                <a:cs typeface="Avenir Book" charset="0"/>
              </a:rPr>
              <a:t> is </a:t>
            </a:r>
            <a:r>
              <a:rPr lang="fr-FR" dirty="0" err="1">
                <a:latin typeface="Avenir Book" charset="0"/>
                <a:ea typeface="Avenir Book" charset="0"/>
                <a:cs typeface="Avenir Book" charset="0"/>
              </a:rPr>
              <a:t>seeking</a:t>
            </a:r>
            <a:r>
              <a:rPr lang="fr-FR" dirty="0">
                <a:latin typeface="Avenir Book" charset="0"/>
                <a:ea typeface="Avenir Book" charset="0"/>
                <a:cs typeface="Avenir Book" charset="0"/>
              </a:rPr>
              <a:t> </a:t>
            </a:r>
            <a:r>
              <a:rPr lang="fr-FR" b="1" dirty="0">
                <a:latin typeface="Avenir Black" charset="0"/>
                <a:ea typeface="Avenir Black" charset="0"/>
                <a:cs typeface="Avenir Black" charset="0"/>
              </a:rPr>
              <a:t>~€500 </a:t>
            </a:r>
            <a:r>
              <a:rPr lang="fr-FR" b="1" dirty="0" smtClean="0">
                <a:latin typeface="Avenir Black" charset="0"/>
                <a:ea typeface="Avenir Black" charset="0"/>
                <a:cs typeface="Avenir Black" charset="0"/>
              </a:rPr>
              <a:t>k€</a:t>
            </a:r>
            <a:r>
              <a:rPr lang="fr-FR" dirty="0" smtClean="0"/>
              <a:t> </a:t>
            </a:r>
            <a:r>
              <a:rPr lang="fr-FR" dirty="0">
                <a:latin typeface="Avenir Book" charset="0"/>
                <a:ea typeface="Avenir Book" charset="0"/>
                <a:cs typeface="Avenir Book" charset="0"/>
              </a:rPr>
              <a:t>in </a:t>
            </a:r>
            <a:r>
              <a:rPr lang="fr-FR" dirty="0" err="1">
                <a:latin typeface="Avenir Book" charset="0"/>
                <a:ea typeface="Avenir Book" charset="0"/>
                <a:cs typeface="Avenir Book" charset="0"/>
              </a:rPr>
              <a:t>order</a:t>
            </a:r>
            <a:r>
              <a:rPr lang="fr-FR" dirty="0">
                <a:latin typeface="Avenir Book" charset="0"/>
                <a:ea typeface="Avenir Book" charset="0"/>
                <a:cs typeface="Avenir Book" charset="0"/>
              </a:rPr>
              <a:t> to:</a:t>
            </a:r>
          </a:p>
          <a:p>
            <a:pPr lvl="1">
              <a:spcBef>
                <a:spcPts val="600"/>
              </a:spcBef>
              <a:spcAft>
                <a:spcPts val="600"/>
              </a:spcAft>
            </a:pPr>
            <a:r>
              <a:rPr lang="fr-FR" sz="1400" dirty="0" err="1">
                <a:latin typeface="Avenir Book" charset="0"/>
                <a:ea typeface="Avenir Book" charset="0"/>
                <a:cs typeface="Avenir Book" charset="0"/>
              </a:rPr>
              <a:t>Finalize</a:t>
            </a:r>
            <a:r>
              <a:rPr lang="fr-FR" sz="1400" dirty="0">
                <a:latin typeface="Avenir Book" charset="0"/>
                <a:ea typeface="Avenir Book" charset="0"/>
                <a:cs typeface="Avenir Book" charset="0"/>
              </a:rPr>
              <a:t> the </a:t>
            </a:r>
            <a:r>
              <a:rPr lang="fr-FR" sz="1400" dirty="0" err="1">
                <a:latin typeface="Avenir Book" charset="0"/>
                <a:ea typeface="Avenir Book" charset="0"/>
                <a:cs typeface="Avenir Book" charset="0"/>
              </a:rPr>
              <a:t>product</a:t>
            </a:r>
            <a:r>
              <a:rPr lang="fr-FR" sz="1400" dirty="0">
                <a:latin typeface="Avenir Book" charset="0"/>
                <a:ea typeface="Avenir Book" charset="0"/>
                <a:cs typeface="Avenir Book" charset="0"/>
              </a:rPr>
              <a:t> </a:t>
            </a:r>
            <a:r>
              <a:rPr lang="fr-FR" sz="1400" dirty="0" err="1">
                <a:latin typeface="Avenir Book" charset="0"/>
                <a:ea typeface="Avenir Book" charset="0"/>
                <a:cs typeface="Avenir Book" charset="0"/>
              </a:rPr>
              <a:t>development</a:t>
            </a:r>
            <a:r>
              <a:rPr lang="fr-FR" sz="1400" dirty="0">
                <a:latin typeface="Avenir Book" charset="0"/>
                <a:ea typeface="Avenir Book" charset="0"/>
                <a:cs typeface="Avenir Book" charset="0"/>
              </a:rPr>
              <a:t> (cloud platform </a:t>
            </a:r>
            <a:r>
              <a:rPr lang="en-US" sz="1400" dirty="0">
                <a:latin typeface="Avenir Book" charset="0"/>
                <a:ea typeface="Avenir Book" charset="0"/>
                <a:cs typeface="Avenir Book" charset="0"/>
              </a:rPr>
              <a:t>centralizing the management and collection of data from </a:t>
            </a:r>
            <a:r>
              <a:rPr lang="en-US" sz="1400" dirty="0" err="1">
                <a:latin typeface="Avenir Book" charset="0"/>
                <a:ea typeface="Avenir Book" charset="0"/>
                <a:cs typeface="Avenir Book" charset="0"/>
              </a:rPr>
              <a:t>WiFi</a:t>
            </a:r>
            <a:r>
              <a:rPr lang="en-US" sz="1400" dirty="0">
                <a:latin typeface="Avenir Book" charset="0"/>
                <a:ea typeface="Avenir Book" charset="0"/>
                <a:cs typeface="Avenir Book" charset="0"/>
              </a:rPr>
              <a:t>)</a:t>
            </a:r>
          </a:p>
          <a:p>
            <a:pPr lvl="1">
              <a:spcBef>
                <a:spcPts val="600"/>
              </a:spcBef>
              <a:spcAft>
                <a:spcPts val="600"/>
              </a:spcAft>
            </a:pPr>
            <a:r>
              <a:rPr lang="en-US" sz="1400" dirty="0">
                <a:latin typeface="Avenir Book" charset="0"/>
                <a:ea typeface="Avenir Book" charset="0"/>
                <a:cs typeface="Avenir Book" charset="0"/>
              </a:rPr>
              <a:t>Invest in Marketing Campaign &amp; Brand Image</a:t>
            </a:r>
            <a:endParaRPr lang="fr-FR" sz="1400" dirty="0">
              <a:latin typeface="Avenir Book" charset="0"/>
              <a:ea typeface="Avenir Book" charset="0"/>
              <a:cs typeface="Avenir Book" charset="0"/>
            </a:endParaRPr>
          </a:p>
          <a:p>
            <a:pPr lvl="1">
              <a:spcBef>
                <a:spcPts val="600"/>
              </a:spcBef>
              <a:spcAft>
                <a:spcPts val="600"/>
              </a:spcAft>
            </a:pPr>
            <a:endParaRPr lang="fr-FR" sz="1400" dirty="0">
              <a:latin typeface="Avenir Book" charset="0"/>
              <a:ea typeface="Avenir Book" charset="0"/>
              <a:cs typeface="Avenir Book" charset="0"/>
            </a:endParaRPr>
          </a:p>
        </p:txBody>
      </p:sp>
      <p:sp>
        <p:nvSpPr>
          <p:cNvPr id="4" name="Slide Number Placeholder 3">
            <a:extLst>
              <a:ext uri="{FF2B5EF4-FFF2-40B4-BE49-F238E27FC236}">
                <a16:creationId xmlns="" xmlns:a16="http://schemas.microsoft.com/office/drawing/2014/main" id="{39A70C54-F9AE-4F4A-85EA-F935576129A7}"/>
              </a:ext>
            </a:extLst>
          </p:cNvPr>
          <p:cNvSpPr>
            <a:spLocks noGrp="1"/>
          </p:cNvSpPr>
          <p:nvPr>
            <p:ph type="sldNum" sz="quarter" idx="12"/>
          </p:nvPr>
        </p:nvSpPr>
        <p:spPr/>
        <p:txBody>
          <a:bodyPr/>
          <a:lstStyle/>
          <a:p>
            <a:fld id="{682609D7-2757-4CA8-9F51-447062EF4012}" type="slidenum">
              <a:rPr lang="fr-FR" smtClean="0"/>
              <a:pPr/>
              <a:t>2</a:t>
            </a:fld>
            <a:endParaRPr lang="fr-FR"/>
          </a:p>
        </p:txBody>
      </p:sp>
      <p:sp>
        <p:nvSpPr>
          <p:cNvPr id="24" name="Text Placeholder 23">
            <a:extLst>
              <a:ext uri="{FF2B5EF4-FFF2-40B4-BE49-F238E27FC236}">
                <a16:creationId xmlns="" xmlns:a16="http://schemas.microsoft.com/office/drawing/2014/main" id="{DB6D89B6-4524-4680-B589-1170D7A54BD4}"/>
              </a:ext>
            </a:extLst>
          </p:cNvPr>
          <p:cNvSpPr>
            <a:spLocks noGrp="1"/>
          </p:cNvSpPr>
          <p:nvPr>
            <p:ph type="body" sz="quarter" idx="13"/>
          </p:nvPr>
        </p:nvSpPr>
        <p:spPr/>
        <p:txBody>
          <a:bodyPr/>
          <a:lstStyle/>
          <a:p>
            <a:pPr algn="ctr"/>
            <a:r>
              <a:rPr lang="fr-FR" dirty="0"/>
              <a:t>0.</a:t>
            </a:r>
          </a:p>
        </p:txBody>
      </p:sp>
      <p:sp>
        <p:nvSpPr>
          <p:cNvPr id="9" name="Text Placeholder 8">
            <a:extLst>
              <a:ext uri="{FF2B5EF4-FFF2-40B4-BE49-F238E27FC236}">
                <a16:creationId xmlns="" xmlns:a16="http://schemas.microsoft.com/office/drawing/2014/main" id="{2F3428CA-95DF-4640-922C-AC222AF0ACB9}"/>
              </a:ext>
            </a:extLst>
          </p:cNvPr>
          <p:cNvSpPr>
            <a:spLocks noGrp="1"/>
          </p:cNvSpPr>
          <p:nvPr>
            <p:ph type="body" sz="quarter" idx="14"/>
          </p:nvPr>
        </p:nvSpPr>
        <p:spPr/>
        <p:txBody>
          <a:bodyPr/>
          <a:lstStyle/>
          <a:p>
            <a:r>
              <a:rPr lang="en-US" dirty="0">
                <a:latin typeface="Avenir Book" charset="0"/>
                <a:ea typeface="Avenir Book" charset="0"/>
                <a:cs typeface="Avenir Book" charset="0"/>
              </a:rPr>
              <a:t>Digital solutions based on </a:t>
            </a:r>
            <a:r>
              <a:rPr lang="en-US" dirty="0" err="1">
                <a:latin typeface="Avenir Book" charset="0"/>
                <a:ea typeface="Avenir Book" charset="0"/>
                <a:cs typeface="Avenir Book" charset="0"/>
              </a:rPr>
              <a:t>Wifi</a:t>
            </a:r>
            <a:r>
              <a:rPr lang="en-US" dirty="0">
                <a:latin typeface="Avenir Book" charset="0"/>
                <a:ea typeface="Avenir Book" charset="0"/>
                <a:cs typeface="Avenir Book" charset="0"/>
              </a:rPr>
              <a:t> and </a:t>
            </a:r>
            <a:r>
              <a:rPr lang="en-US" dirty="0" smtClean="0">
                <a:latin typeface="Avenir Book" charset="0"/>
                <a:ea typeface="Avenir Book" charset="0"/>
                <a:cs typeface="Avenir Book" charset="0"/>
              </a:rPr>
              <a:t>Beacons </a:t>
            </a:r>
            <a:r>
              <a:rPr lang="en-US" dirty="0">
                <a:latin typeface="Avenir Book" charset="0"/>
                <a:ea typeface="Avenir Book" charset="0"/>
                <a:cs typeface="Avenir Book" charset="0"/>
              </a:rPr>
              <a:t>technology</a:t>
            </a:r>
          </a:p>
        </p:txBody>
      </p:sp>
    </p:spTree>
    <p:extLst>
      <p:ext uri="{BB962C8B-B14F-4D97-AF65-F5344CB8AC3E}">
        <p14:creationId xmlns:p14="http://schemas.microsoft.com/office/powerpoint/2010/main" val="2350111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9A70A1-7B53-4AF5-A3CF-C6D8A0E6052B}"/>
              </a:ext>
            </a:extLst>
          </p:cNvPr>
          <p:cNvSpPr>
            <a:spLocks noGrp="1"/>
          </p:cNvSpPr>
          <p:nvPr>
            <p:ph type="title"/>
          </p:nvPr>
        </p:nvSpPr>
        <p:spPr/>
        <p:txBody>
          <a:bodyPr/>
          <a:lstStyle/>
          <a:p>
            <a:r>
              <a:rPr lang="fr-FR" dirty="0">
                <a:latin typeface="Avenir Book" charset="0"/>
                <a:ea typeface="Avenir Book" charset="0"/>
                <a:cs typeface="Avenir Book" charset="0"/>
              </a:rPr>
              <a:t>USE OF PROCEEDS</a:t>
            </a:r>
          </a:p>
        </p:txBody>
      </p:sp>
      <p:sp>
        <p:nvSpPr>
          <p:cNvPr id="4" name="Slide Number Placeholder 3">
            <a:extLst>
              <a:ext uri="{FF2B5EF4-FFF2-40B4-BE49-F238E27FC236}">
                <a16:creationId xmlns="" xmlns:a16="http://schemas.microsoft.com/office/drawing/2014/main" id="{1FF73137-C7EC-4D4A-A15D-1D1C80F252EC}"/>
              </a:ext>
            </a:extLst>
          </p:cNvPr>
          <p:cNvSpPr>
            <a:spLocks noGrp="1"/>
          </p:cNvSpPr>
          <p:nvPr>
            <p:ph type="sldNum" sz="quarter" idx="12"/>
          </p:nvPr>
        </p:nvSpPr>
        <p:spPr/>
        <p:txBody>
          <a:bodyPr/>
          <a:lstStyle/>
          <a:p>
            <a:fld id="{682609D7-2757-4CA8-9F51-447062EF4012}" type="slidenum">
              <a:rPr lang="fr-FR" smtClean="0"/>
              <a:pPr/>
              <a:t>20</a:t>
            </a:fld>
            <a:endParaRPr lang="fr-FR"/>
          </a:p>
        </p:txBody>
      </p:sp>
      <p:sp>
        <p:nvSpPr>
          <p:cNvPr id="5" name="Text Placeholder 4">
            <a:extLst>
              <a:ext uri="{FF2B5EF4-FFF2-40B4-BE49-F238E27FC236}">
                <a16:creationId xmlns="" xmlns:a16="http://schemas.microsoft.com/office/drawing/2014/main" id="{C6421423-3A2D-456C-97C6-4C6964CDFC93}"/>
              </a:ext>
            </a:extLst>
          </p:cNvPr>
          <p:cNvSpPr>
            <a:spLocks noGrp="1"/>
          </p:cNvSpPr>
          <p:nvPr>
            <p:ph type="body" sz="quarter" idx="13"/>
          </p:nvPr>
        </p:nvSpPr>
        <p:spPr/>
        <p:txBody>
          <a:bodyPr/>
          <a:lstStyle/>
          <a:p>
            <a:r>
              <a:rPr lang="fr-FR" dirty="0">
                <a:latin typeface="Avenir Book" charset="0"/>
                <a:ea typeface="Avenir Book" charset="0"/>
                <a:cs typeface="Avenir Book" charset="0"/>
              </a:rPr>
              <a:t>3.5</a:t>
            </a:r>
          </a:p>
        </p:txBody>
      </p:sp>
      <p:sp>
        <p:nvSpPr>
          <p:cNvPr id="11" name="Rectangle 10">
            <a:extLst>
              <a:ext uri="{FF2B5EF4-FFF2-40B4-BE49-F238E27FC236}">
                <a16:creationId xmlns="" xmlns:a16="http://schemas.microsoft.com/office/drawing/2014/main" id="{78E05B47-1480-46A8-9BC6-040D773EAFCB}"/>
              </a:ext>
            </a:extLst>
          </p:cNvPr>
          <p:cNvSpPr/>
          <p:nvPr/>
        </p:nvSpPr>
        <p:spPr>
          <a:xfrm>
            <a:off x="1323975" y="2913320"/>
            <a:ext cx="2938876" cy="470679"/>
          </a:xfrm>
          <a:prstGeom prst="rect">
            <a:avLst/>
          </a:prstGeom>
          <a:noFill/>
          <a:ln>
            <a:solidFill>
              <a:srgbClr val="7B8DBB"/>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i="1" dirty="0">
                <a:solidFill>
                  <a:schemeClr val="accent1">
                    <a:lumMod val="50000"/>
                  </a:schemeClr>
                </a:solidFill>
                <a:latin typeface="Avenir Book" charset="0"/>
                <a:ea typeface="Avenir Book" charset="0"/>
                <a:cs typeface="Avenir Book" charset="0"/>
              </a:rPr>
              <a:t>55% in business development &amp; operation structuration</a:t>
            </a:r>
          </a:p>
        </p:txBody>
      </p:sp>
      <p:grpSp>
        <p:nvGrpSpPr>
          <p:cNvPr id="12" name="Groupe 28">
            <a:extLst>
              <a:ext uri="{FF2B5EF4-FFF2-40B4-BE49-F238E27FC236}">
                <a16:creationId xmlns="" xmlns:a16="http://schemas.microsoft.com/office/drawing/2014/main" id="{5BCF1B21-FB4E-4205-8E87-2B07F3FF3A5D}"/>
              </a:ext>
            </a:extLst>
          </p:cNvPr>
          <p:cNvGrpSpPr/>
          <p:nvPr/>
        </p:nvGrpSpPr>
        <p:grpSpPr>
          <a:xfrm>
            <a:off x="2166481" y="4965978"/>
            <a:ext cx="8261803" cy="1097799"/>
            <a:chOff x="2088138" y="4965978"/>
            <a:chExt cx="8261803" cy="1097799"/>
          </a:xfrm>
        </p:grpSpPr>
        <p:grpSp>
          <p:nvGrpSpPr>
            <p:cNvPr id="13" name="Groupe 25">
              <a:extLst>
                <a:ext uri="{FF2B5EF4-FFF2-40B4-BE49-F238E27FC236}">
                  <a16:creationId xmlns="" xmlns:a16="http://schemas.microsoft.com/office/drawing/2014/main" id="{8A0B88FA-AD44-403A-9732-A9DEC312CEE7}"/>
                </a:ext>
              </a:extLst>
            </p:cNvPr>
            <p:cNvGrpSpPr/>
            <p:nvPr/>
          </p:nvGrpSpPr>
          <p:grpSpPr>
            <a:xfrm>
              <a:off x="2088138" y="4965978"/>
              <a:ext cx="2040340" cy="1097799"/>
              <a:chOff x="2088138" y="4965978"/>
              <a:chExt cx="2040340" cy="1097799"/>
            </a:xfrm>
          </p:grpSpPr>
          <p:sp>
            <p:nvSpPr>
              <p:cNvPr id="20" name="Rectangle 19">
                <a:extLst>
                  <a:ext uri="{FF2B5EF4-FFF2-40B4-BE49-F238E27FC236}">
                    <a16:creationId xmlns="" xmlns:a16="http://schemas.microsoft.com/office/drawing/2014/main" id="{D577C95D-6FBE-4380-B14C-E39953988CB4}"/>
                  </a:ext>
                </a:extLst>
              </p:cNvPr>
              <p:cNvSpPr/>
              <p:nvPr/>
            </p:nvSpPr>
            <p:spPr>
              <a:xfrm>
                <a:off x="2088138" y="5221650"/>
                <a:ext cx="2040340" cy="842127"/>
              </a:xfrm>
              <a:prstGeom prst="rect">
                <a:avLst/>
              </a:prstGeom>
              <a:noFill/>
              <a:ln>
                <a:solidFill>
                  <a:srgbClr val="7B8DBB"/>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288000" indent="-171450" algn="just">
                  <a:buFont typeface="Arial" panose="020B0604020202020204" pitchFamily="34" charset="0"/>
                  <a:buChar char="•"/>
                </a:pPr>
                <a:r>
                  <a:rPr lang="en-US" sz="1100" dirty="0">
                    <a:solidFill>
                      <a:schemeClr val="tx1"/>
                    </a:solidFill>
                    <a:latin typeface="Avenir Book" charset="0"/>
                    <a:ea typeface="Avenir Book" charset="0"/>
                    <a:cs typeface="Avenir Book" charset="0"/>
                  </a:rPr>
                  <a:t>Marketing campaigns</a:t>
                </a:r>
              </a:p>
              <a:p>
                <a:pPr marL="288000" indent="-171450" algn="just">
                  <a:buFont typeface="Arial" panose="020B0604020202020204" pitchFamily="34" charset="0"/>
                  <a:buChar char="•"/>
                </a:pPr>
                <a:r>
                  <a:rPr lang="en-US" sz="1100" dirty="0">
                    <a:solidFill>
                      <a:schemeClr val="tx1"/>
                    </a:solidFill>
                    <a:latin typeface="Avenir Book" charset="0"/>
                    <a:ea typeface="Avenir Book" charset="0"/>
                    <a:cs typeface="Avenir Book" charset="0"/>
                  </a:rPr>
                  <a:t>Brand image</a:t>
                </a:r>
              </a:p>
              <a:p>
                <a:pPr marL="288000" indent="-171450" algn="just">
                  <a:buFont typeface="Arial" panose="020B0604020202020204" pitchFamily="34" charset="0"/>
                  <a:buChar char="•"/>
                </a:pPr>
                <a:r>
                  <a:rPr lang="en-US" sz="1100" dirty="0">
                    <a:solidFill>
                      <a:schemeClr val="tx1"/>
                    </a:solidFill>
                    <a:latin typeface="Avenir Book" charset="0"/>
                    <a:ea typeface="Avenir Book" charset="0"/>
                    <a:cs typeface="Avenir Book" charset="0"/>
                  </a:rPr>
                  <a:t>Team hiring</a:t>
                </a:r>
              </a:p>
            </p:txBody>
          </p:sp>
          <p:sp>
            <p:nvSpPr>
              <p:cNvPr id="21" name="Rectangle 20">
                <a:extLst>
                  <a:ext uri="{FF2B5EF4-FFF2-40B4-BE49-F238E27FC236}">
                    <a16:creationId xmlns="" xmlns:a16="http://schemas.microsoft.com/office/drawing/2014/main" id="{BB6B5725-C8A5-43C9-8F23-5B584EE5F456}"/>
                  </a:ext>
                </a:extLst>
              </p:cNvPr>
              <p:cNvSpPr/>
              <p:nvPr/>
            </p:nvSpPr>
            <p:spPr>
              <a:xfrm>
                <a:off x="2137560" y="4965978"/>
                <a:ext cx="1941495" cy="2482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dirty="0">
                    <a:solidFill>
                      <a:schemeClr val="tx1"/>
                    </a:solidFill>
                    <a:latin typeface="Avenir Book" charset="0"/>
                    <a:ea typeface="Avenir Book" charset="0"/>
                    <a:cs typeface="Avenir Book" charset="0"/>
                  </a:rPr>
                  <a:t>Sales &amp; Marketing</a:t>
                </a:r>
              </a:p>
            </p:txBody>
          </p:sp>
        </p:grpSp>
        <p:grpSp>
          <p:nvGrpSpPr>
            <p:cNvPr id="14" name="Groupe 26">
              <a:extLst>
                <a:ext uri="{FF2B5EF4-FFF2-40B4-BE49-F238E27FC236}">
                  <a16:creationId xmlns="" xmlns:a16="http://schemas.microsoft.com/office/drawing/2014/main" id="{0C2AA65A-E8B0-45BF-B0BC-DF7CB1B7F40A}"/>
                </a:ext>
              </a:extLst>
            </p:cNvPr>
            <p:cNvGrpSpPr/>
            <p:nvPr/>
          </p:nvGrpSpPr>
          <p:grpSpPr>
            <a:xfrm>
              <a:off x="5198869" y="4965978"/>
              <a:ext cx="2040340" cy="1097799"/>
              <a:chOff x="5198869" y="4965978"/>
              <a:chExt cx="2040340" cy="1097799"/>
            </a:xfrm>
          </p:grpSpPr>
          <p:sp>
            <p:nvSpPr>
              <p:cNvPr id="18" name="Rectangle 17">
                <a:extLst>
                  <a:ext uri="{FF2B5EF4-FFF2-40B4-BE49-F238E27FC236}">
                    <a16:creationId xmlns="" xmlns:a16="http://schemas.microsoft.com/office/drawing/2014/main" id="{929A2754-B8C7-4B1C-8C02-3D0B4A56513E}"/>
                  </a:ext>
                </a:extLst>
              </p:cNvPr>
              <p:cNvSpPr/>
              <p:nvPr/>
            </p:nvSpPr>
            <p:spPr>
              <a:xfrm>
                <a:off x="5198869" y="5221650"/>
                <a:ext cx="2040340" cy="842127"/>
              </a:xfrm>
              <a:prstGeom prst="rect">
                <a:avLst/>
              </a:prstGeom>
              <a:noFill/>
              <a:ln>
                <a:solidFill>
                  <a:srgbClr val="E5E9EF"/>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288000" indent="-171450" algn="just">
                  <a:spcBef>
                    <a:spcPts val="600"/>
                  </a:spcBef>
                  <a:buFont typeface="Arial" panose="020B0604020202020204" pitchFamily="34" charset="0"/>
                  <a:buChar char="•"/>
                </a:pPr>
                <a:r>
                  <a:rPr lang="en-US" sz="1100" dirty="0">
                    <a:solidFill>
                      <a:schemeClr val="tx1"/>
                    </a:solidFill>
                    <a:latin typeface="Avenir Book" charset="0"/>
                    <a:ea typeface="Avenir Book" charset="0"/>
                    <a:cs typeface="Avenir Book" charset="0"/>
                  </a:rPr>
                  <a:t>Admin &amp; support team</a:t>
                </a:r>
              </a:p>
              <a:p>
                <a:pPr marL="288000" indent="-171450" algn="just">
                  <a:buFont typeface="Arial" panose="020B0604020202020204" pitchFamily="34" charset="0"/>
                  <a:buChar char="•"/>
                </a:pPr>
                <a:r>
                  <a:rPr lang="en-US" sz="1100" dirty="0">
                    <a:solidFill>
                      <a:schemeClr val="tx1"/>
                    </a:solidFill>
                    <a:latin typeface="Avenir Book" charset="0"/>
                    <a:ea typeface="Avenir Book" charset="0"/>
                    <a:cs typeface="Avenir Book" charset="0"/>
                  </a:rPr>
                  <a:t>Legal</a:t>
                </a:r>
              </a:p>
              <a:p>
                <a:pPr marL="288000" indent="-171450" algn="just">
                  <a:buFont typeface="Arial" panose="020B0604020202020204" pitchFamily="34" charset="0"/>
                  <a:buChar char="•"/>
                </a:pPr>
                <a:r>
                  <a:rPr lang="en-US" sz="1100" dirty="0">
                    <a:solidFill>
                      <a:schemeClr val="tx1"/>
                    </a:solidFill>
                    <a:latin typeface="Avenir Book" charset="0"/>
                    <a:ea typeface="Avenir Book" charset="0"/>
                    <a:cs typeface="Avenir Book" charset="0"/>
                  </a:rPr>
                  <a:t>Material resources</a:t>
                </a:r>
              </a:p>
            </p:txBody>
          </p:sp>
          <p:sp>
            <p:nvSpPr>
              <p:cNvPr id="19" name="Rectangle 18">
                <a:extLst>
                  <a:ext uri="{FF2B5EF4-FFF2-40B4-BE49-F238E27FC236}">
                    <a16:creationId xmlns="" xmlns:a16="http://schemas.microsoft.com/office/drawing/2014/main" id="{C684C289-D58C-445E-A853-615E4789469D}"/>
                  </a:ext>
                </a:extLst>
              </p:cNvPr>
              <p:cNvSpPr/>
              <p:nvPr/>
            </p:nvSpPr>
            <p:spPr>
              <a:xfrm>
                <a:off x="5241828" y="4965978"/>
                <a:ext cx="1941495" cy="2482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dirty="0">
                    <a:solidFill>
                      <a:schemeClr val="tx1"/>
                    </a:solidFill>
                    <a:latin typeface="Avenir Book" charset="0"/>
                    <a:ea typeface="Avenir Book" charset="0"/>
                    <a:cs typeface="Avenir Book" charset="0"/>
                  </a:rPr>
                  <a:t>Scale Production</a:t>
                </a:r>
              </a:p>
            </p:txBody>
          </p:sp>
        </p:grpSp>
        <p:grpSp>
          <p:nvGrpSpPr>
            <p:cNvPr id="15" name="Groupe 27">
              <a:extLst>
                <a:ext uri="{FF2B5EF4-FFF2-40B4-BE49-F238E27FC236}">
                  <a16:creationId xmlns="" xmlns:a16="http://schemas.microsoft.com/office/drawing/2014/main" id="{776B4CE2-7A1A-4EFC-AC8B-8103D4ADCEC6}"/>
                </a:ext>
              </a:extLst>
            </p:cNvPr>
            <p:cNvGrpSpPr/>
            <p:nvPr/>
          </p:nvGrpSpPr>
          <p:grpSpPr>
            <a:xfrm>
              <a:off x="8309601" y="4965978"/>
              <a:ext cx="2040340" cy="1097799"/>
              <a:chOff x="8309601" y="4965978"/>
              <a:chExt cx="2040340" cy="1097799"/>
            </a:xfrm>
          </p:grpSpPr>
          <p:sp>
            <p:nvSpPr>
              <p:cNvPr id="16" name="Rectangle 15">
                <a:extLst>
                  <a:ext uri="{FF2B5EF4-FFF2-40B4-BE49-F238E27FC236}">
                    <a16:creationId xmlns="" xmlns:a16="http://schemas.microsoft.com/office/drawing/2014/main" id="{D3004E68-EA97-4642-B912-C9E555ABECD4}"/>
                  </a:ext>
                </a:extLst>
              </p:cNvPr>
              <p:cNvSpPr/>
              <p:nvPr/>
            </p:nvSpPr>
            <p:spPr>
              <a:xfrm>
                <a:off x="8309601" y="5221650"/>
                <a:ext cx="2040340" cy="84212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288000" indent="-171450" algn="just">
                  <a:spcBef>
                    <a:spcPts val="600"/>
                  </a:spcBef>
                  <a:buFont typeface="Arial" panose="020B0604020202020204" pitchFamily="34" charset="0"/>
                  <a:buChar char="•"/>
                </a:pPr>
                <a:r>
                  <a:rPr lang="en-US" sz="1100" dirty="0">
                    <a:solidFill>
                      <a:schemeClr val="tx1"/>
                    </a:solidFill>
                    <a:latin typeface="Avenir Book" charset="0"/>
                    <a:ea typeface="Avenir Book" charset="0"/>
                    <a:cs typeface="Avenir Book" charset="0"/>
                  </a:rPr>
                  <a:t>UX development</a:t>
                </a:r>
              </a:p>
              <a:p>
                <a:pPr marL="288000" indent="-171450" algn="just">
                  <a:buFont typeface="Arial" panose="020B0604020202020204" pitchFamily="34" charset="0"/>
                  <a:buChar char="•"/>
                </a:pPr>
                <a:r>
                  <a:rPr lang="en-US" sz="1100" dirty="0">
                    <a:solidFill>
                      <a:schemeClr val="tx1"/>
                    </a:solidFill>
                    <a:latin typeface="Avenir Book" charset="0"/>
                    <a:ea typeface="Avenir Book" charset="0"/>
                    <a:cs typeface="Avenir Book" charset="0"/>
                  </a:rPr>
                  <a:t>Scalability improvement</a:t>
                </a:r>
              </a:p>
              <a:p>
                <a:pPr marL="288000" indent="-171450" algn="just">
                  <a:buFont typeface="Arial" panose="020B0604020202020204" pitchFamily="34" charset="0"/>
                  <a:buChar char="•"/>
                </a:pPr>
                <a:r>
                  <a:rPr lang="en-US" sz="1100" dirty="0">
                    <a:solidFill>
                      <a:schemeClr val="tx1"/>
                    </a:solidFill>
                    <a:latin typeface="Avenir Book" charset="0"/>
                    <a:ea typeface="Avenir Book" charset="0"/>
                    <a:cs typeface="Avenir Book" charset="0"/>
                  </a:rPr>
                  <a:t>Data</a:t>
                </a:r>
              </a:p>
              <a:p>
                <a:pPr marL="288000" indent="-171450" algn="just">
                  <a:buFont typeface="Arial" panose="020B0604020202020204" pitchFamily="34" charset="0"/>
                  <a:buChar char="•"/>
                </a:pPr>
                <a:r>
                  <a:rPr lang="en-US" sz="1100" dirty="0">
                    <a:solidFill>
                      <a:schemeClr val="tx1"/>
                    </a:solidFill>
                    <a:latin typeface="Avenir Book" charset="0"/>
                    <a:ea typeface="Avenir Book" charset="0"/>
                    <a:cs typeface="Avenir Book" charset="0"/>
                  </a:rPr>
                  <a:t>Cloud</a:t>
                </a:r>
              </a:p>
            </p:txBody>
          </p:sp>
          <p:sp>
            <p:nvSpPr>
              <p:cNvPr id="17" name="Rectangle 16">
                <a:extLst>
                  <a:ext uri="{FF2B5EF4-FFF2-40B4-BE49-F238E27FC236}">
                    <a16:creationId xmlns="" xmlns:a16="http://schemas.microsoft.com/office/drawing/2014/main" id="{2C5BC726-6DB7-4B7E-866F-C96A8643F310}"/>
                  </a:ext>
                </a:extLst>
              </p:cNvPr>
              <p:cNvSpPr/>
              <p:nvPr/>
            </p:nvSpPr>
            <p:spPr>
              <a:xfrm>
                <a:off x="8359023" y="4965978"/>
                <a:ext cx="1941495" cy="2482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dirty="0">
                    <a:solidFill>
                      <a:schemeClr val="tx1"/>
                    </a:solidFill>
                    <a:latin typeface="Avenir Book" charset="0"/>
                    <a:ea typeface="Avenir Book" charset="0"/>
                    <a:cs typeface="Avenir Book" charset="0"/>
                  </a:rPr>
                  <a:t>Product Development</a:t>
                </a:r>
              </a:p>
            </p:txBody>
          </p:sp>
        </p:grpSp>
      </p:grpSp>
      <p:grpSp>
        <p:nvGrpSpPr>
          <p:cNvPr id="25" name="Group 24">
            <a:extLst>
              <a:ext uri="{FF2B5EF4-FFF2-40B4-BE49-F238E27FC236}">
                <a16:creationId xmlns="" xmlns:a16="http://schemas.microsoft.com/office/drawing/2014/main" id="{28D9BBDC-4049-4199-8163-F8BD668F447E}"/>
              </a:ext>
            </a:extLst>
          </p:cNvPr>
          <p:cNvGrpSpPr/>
          <p:nvPr/>
        </p:nvGrpSpPr>
        <p:grpSpPr>
          <a:xfrm>
            <a:off x="3528404" y="1638149"/>
            <a:ext cx="5537956" cy="2971843"/>
            <a:chOff x="3440940" y="1638149"/>
            <a:chExt cx="5537956" cy="2971843"/>
          </a:xfrm>
        </p:grpSpPr>
        <p:graphicFrame>
          <p:nvGraphicFramePr>
            <p:cNvPr id="7" name="Graphique 7">
              <a:extLst>
                <a:ext uri="{FF2B5EF4-FFF2-40B4-BE49-F238E27FC236}">
                  <a16:creationId xmlns="" xmlns:a16="http://schemas.microsoft.com/office/drawing/2014/main" id="{6A6CE68B-DD06-40BC-A0A2-1EFD3588CA1B}"/>
                </a:ext>
              </a:extLst>
            </p:cNvPr>
            <p:cNvGraphicFramePr>
              <a:graphicFrameLocks/>
            </p:cNvGraphicFramePr>
            <p:nvPr>
              <p:extLst>
                <p:ext uri="{D42A27DB-BD31-4B8C-83A1-F6EECF244321}">
                  <p14:modId xmlns:p14="http://schemas.microsoft.com/office/powerpoint/2010/main" val="3957753319"/>
                </p:ext>
              </p:extLst>
            </p:nvPr>
          </p:nvGraphicFramePr>
          <p:xfrm>
            <a:off x="3440940" y="1638149"/>
            <a:ext cx="5310121" cy="2971843"/>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 xmlns:a16="http://schemas.microsoft.com/office/drawing/2014/main" id="{9B19703A-9122-43ED-BFF7-3FF38E98572F}"/>
                </a:ext>
              </a:extLst>
            </p:cNvPr>
            <p:cNvSpPr/>
            <p:nvPr/>
          </p:nvSpPr>
          <p:spPr>
            <a:xfrm>
              <a:off x="7375284" y="2498133"/>
              <a:ext cx="1603612" cy="2482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i="1" dirty="0">
                  <a:solidFill>
                    <a:schemeClr val="tx1"/>
                  </a:solidFill>
                  <a:latin typeface="Avenir Book" charset="0"/>
                  <a:ea typeface="Avenir Book" charset="0"/>
                  <a:cs typeface="Avenir Book" charset="0"/>
                </a:rPr>
                <a:t>Product Development</a:t>
              </a:r>
            </a:p>
            <a:p>
              <a:pPr algn="ctr"/>
              <a:r>
                <a:rPr lang="en-US" sz="1100" b="1" i="1" dirty="0">
                  <a:solidFill>
                    <a:schemeClr val="tx1"/>
                  </a:solidFill>
                  <a:latin typeface="Avenir Book" charset="0"/>
                  <a:ea typeface="Avenir Book" charset="0"/>
                  <a:cs typeface="Avenir Book" charset="0"/>
                </a:rPr>
                <a:t>45%</a:t>
              </a:r>
            </a:p>
          </p:txBody>
        </p:sp>
        <p:sp>
          <p:nvSpPr>
            <p:cNvPr id="9" name="Rectangle 8">
              <a:extLst>
                <a:ext uri="{FF2B5EF4-FFF2-40B4-BE49-F238E27FC236}">
                  <a16:creationId xmlns="" xmlns:a16="http://schemas.microsoft.com/office/drawing/2014/main" id="{61AC6F9E-8D04-4EAB-ACF2-0B919B7E86CD}"/>
                </a:ext>
              </a:extLst>
            </p:cNvPr>
            <p:cNvSpPr/>
            <p:nvPr/>
          </p:nvSpPr>
          <p:spPr>
            <a:xfrm>
              <a:off x="3716223" y="4241280"/>
              <a:ext cx="1303361" cy="2482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i="1" dirty="0">
                  <a:solidFill>
                    <a:schemeClr val="tx1"/>
                  </a:solidFill>
                  <a:latin typeface="Avenir Book" charset="0"/>
                  <a:ea typeface="Avenir Book" charset="0"/>
                  <a:cs typeface="Avenir Book" charset="0"/>
                </a:rPr>
                <a:t>Sales &amp; Marketing</a:t>
              </a:r>
            </a:p>
            <a:p>
              <a:pPr algn="ctr"/>
              <a:r>
                <a:rPr lang="en-US" sz="1100" b="1" i="1" dirty="0">
                  <a:solidFill>
                    <a:schemeClr val="tx1"/>
                  </a:solidFill>
                  <a:latin typeface="Avenir Book" charset="0"/>
                  <a:ea typeface="Avenir Book" charset="0"/>
                  <a:cs typeface="Avenir Book" charset="0"/>
                </a:rPr>
                <a:t>30%</a:t>
              </a:r>
            </a:p>
          </p:txBody>
        </p:sp>
        <p:sp>
          <p:nvSpPr>
            <p:cNvPr id="10" name="Rectangle 9">
              <a:extLst>
                <a:ext uri="{FF2B5EF4-FFF2-40B4-BE49-F238E27FC236}">
                  <a16:creationId xmlns="" xmlns:a16="http://schemas.microsoft.com/office/drawing/2014/main" id="{AF869502-A905-43A4-90AA-37566ED6F10B}"/>
                </a:ext>
              </a:extLst>
            </p:cNvPr>
            <p:cNvSpPr/>
            <p:nvPr/>
          </p:nvSpPr>
          <p:spPr>
            <a:xfrm>
              <a:off x="3791432" y="1726624"/>
              <a:ext cx="1407437" cy="2482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i="1" dirty="0">
                  <a:solidFill>
                    <a:schemeClr val="tx1"/>
                  </a:solidFill>
                  <a:latin typeface="Avenir Book" charset="0"/>
                  <a:ea typeface="Avenir Book" charset="0"/>
                  <a:cs typeface="Avenir Book" charset="0"/>
                </a:rPr>
                <a:t>Scale Production</a:t>
              </a:r>
            </a:p>
            <a:p>
              <a:pPr algn="ctr"/>
              <a:r>
                <a:rPr lang="en-US" sz="1100" b="1" i="1" dirty="0">
                  <a:solidFill>
                    <a:schemeClr val="tx1"/>
                  </a:solidFill>
                  <a:latin typeface="Avenir Book" charset="0"/>
                  <a:ea typeface="Avenir Book" charset="0"/>
                  <a:cs typeface="Avenir Book" charset="0"/>
                </a:rPr>
                <a:t>25%</a:t>
              </a:r>
            </a:p>
          </p:txBody>
        </p:sp>
        <p:sp>
          <p:nvSpPr>
            <p:cNvPr id="24" name="Arc 23">
              <a:extLst>
                <a:ext uri="{FF2B5EF4-FFF2-40B4-BE49-F238E27FC236}">
                  <a16:creationId xmlns="" xmlns:a16="http://schemas.microsoft.com/office/drawing/2014/main" id="{E0521B07-D1AF-443B-A529-7D2062F7F346}"/>
                </a:ext>
              </a:extLst>
            </p:cNvPr>
            <p:cNvSpPr>
              <a:spLocks noChangeAspect="1"/>
            </p:cNvSpPr>
            <p:nvPr/>
          </p:nvSpPr>
          <p:spPr>
            <a:xfrm rot="16200000">
              <a:off x="4669948" y="1691858"/>
              <a:ext cx="2852103" cy="2852103"/>
            </a:xfrm>
            <a:prstGeom prst="arc">
              <a:avLst>
                <a:gd name="adj1" fmla="val 9648413"/>
                <a:gd name="adj2" fmla="val 21443365"/>
              </a:avLst>
            </a:prstGeom>
            <a:ln>
              <a:solidFill>
                <a:srgbClr val="7B8DBB"/>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Avenir Book" charset="0"/>
                <a:ea typeface="Avenir Book" charset="0"/>
                <a:cs typeface="Avenir Book" charset="0"/>
              </a:endParaRPr>
            </a:p>
          </p:txBody>
        </p:sp>
      </p:grpSp>
      <p:sp>
        <p:nvSpPr>
          <p:cNvPr id="26" name="Rectangle 25">
            <a:extLst>
              <a:ext uri="{FF2B5EF4-FFF2-40B4-BE49-F238E27FC236}">
                <a16:creationId xmlns="" xmlns:a16="http://schemas.microsoft.com/office/drawing/2014/main" id="{361D388E-782E-4E8D-8053-096BC6775884}"/>
              </a:ext>
            </a:extLst>
          </p:cNvPr>
          <p:cNvSpPr/>
          <p:nvPr/>
        </p:nvSpPr>
        <p:spPr>
          <a:xfrm>
            <a:off x="5269448" y="2809394"/>
            <a:ext cx="1821056" cy="6023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b="1" dirty="0">
                <a:solidFill>
                  <a:schemeClr val="tx1"/>
                </a:solidFill>
                <a:latin typeface="Avenir Book" charset="0"/>
                <a:ea typeface="Avenir Book" charset="0"/>
                <a:cs typeface="Avenir Book" charset="0"/>
              </a:rPr>
              <a:t>€0,5 M </a:t>
            </a:r>
          </a:p>
          <a:p>
            <a:pPr algn="ctr"/>
            <a:r>
              <a:rPr lang="en-US" sz="1600" b="1" dirty="0">
                <a:solidFill>
                  <a:schemeClr val="tx1"/>
                </a:solidFill>
                <a:latin typeface="Avenir Book" charset="0"/>
                <a:ea typeface="Avenir Book" charset="0"/>
                <a:cs typeface="Avenir Book" charset="0"/>
              </a:rPr>
              <a:t>fundraising</a:t>
            </a:r>
            <a:endParaRPr lang="en-US" sz="1600" b="1" baseline="30000" dirty="0">
              <a:solidFill>
                <a:schemeClr val="tx1"/>
              </a:solidFill>
              <a:latin typeface="Avenir Book" charset="0"/>
              <a:ea typeface="Avenir Book" charset="0"/>
              <a:cs typeface="Avenir Book" charset="0"/>
            </a:endParaRPr>
          </a:p>
        </p:txBody>
      </p:sp>
    </p:spTree>
    <p:extLst>
      <p:ext uri="{BB962C8B-B14F-4D97-AF65-F5344CB8AC3E}">
        <p14:creationId xmlns:p14="http://schemas.microsoft.com/office/powerpoint/2010/main" val="417578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DD6DE9-421C-416C-B2A4-244F4F7078A7}"/>
              </a:ext>
            </a:extLst>
          </p:cNvPr>
          <p:cNvSpPr>
            <a:spLocks noGrp="1"/>
          </p:cNvSpPr>
          <p:nvPr>
            <p:ph type="title"/>
          </p:nvPr>
        </p:nvSpPr>
        <p:spPr/>
        <p:txBody>
          <a:bodyPr/>
          <a:lstStyle/>
          <a:p>
            <a:r>
              <a:rPr lang="fr-FR" dirty="0"/>
              <a:t>DISCLAIMER</a:t>
            </a:r>
          </a:p>
        </p:txBody>
      </p:sp>
      <p:sp>
        <p:nvSpPr>
          <p:cNvPr id="3" name="Content Placeholder 2">
            <a:extLst>
              <a:ext uri="{FF2B5EF4-FFF2-40B4-BE49-F238E27FC236}">
                <a16:creationId xmlns="" xmlns:a16="http://schemas.microsoft.com/office/drawing/2014/main" id="{835A9BD7-DBC8-4569-80E1-1874C28FF2FC}"/>
              </a:ext>
            </a:extLst>
          </p:cNvPr>
          <p:cNvSpPr>
            <a:spLocks noGrp="1"/>
          </p:cNvSpPr>
          <p:nvPr>
            <p:ph idx="1"/>
          </p:nvPr>
        </p:nvSpPr>
        <p:spPr/>
        <p:txBody>
          <a:bodyPr/>
          <a:lstStyle/>
          <a:p>
            <a:pPr marL="0" indent="0" algn="just">
              <a:buNone/>
            </a:pPr>
            <a:r>
              <a:rPr lang="en-US" dirty="0"/>
              <a:t>This report is confidential and has been prepared by Zodiac Finance. </a:t>
            </a:r>
          </a:p>
          <a:p>
            <a:pPr marL="0" indent="0" algn="just">
              <a:buNone/>
            </a:pPr>
            <a:r>
              <a:rPr lang="en-US" dirty="0"/>
              <a:t>The report has not been prepared with a view for public disclosure, whether under securities laws or otherwise, and, except with the prior written consent of Zodiac Finance, the report cannot be disclosed, copied or distributed to any third parties.</a:t>
            </a:r>
          </a:p>
          <a:p>
            <a:pPr marL="0" indent="0" algn="just">
              <a:buNone/>
            </a:pPr>
            <a:r>
              <a:rPr lang="en-US" dirty="0"/>
              <a:t>In preparing this report, Zodiac Finance has assumed and relied upon the accuracy and completeness of publicly disclosed information for the purpose of this report and has not assumed any responsibility for independent verification of such information. Such estimates, projections, targets or forecasts involve significant assumptions and subjective judgments which may or may not prove to be correct and there can be no assurance that any estimates, projections, targets or forecasts are attainable or will be realized. No representation or warranty, express or implied, is made by Zodiac Finance as to the accuracy, completeness or fairness of any information contained in this report and, so far as is permitted by law and except in the case of fraud by the party concerned, no responsibility or liability whatsoever is accepted for the accuracy or sufficiency thereof or for errors, omissions, or misstatements negligent or otherwise, relating thereto. In particular, but without limitation, no representation or warranty, express or implied, is given as to the achievement or reasonableness of, and no reliance may be placed for any purpose on the accuracy or completeness of, any estimates, projections, targets or forecasts and nothing in this report should be relied upon as a promise or representation as to the future.</a:t>
            </a:r>
          </a:p>
          <a:p>
            <a:pPr marL="0" indent="0" algn="just">
              <a:buNone/>
            </a:pPr>
            <a:r>
              <a:rPr lang="en-US" dirty="0"/>
              <a:t>The contents of this report are based upon conditions as they existed and could be evaluated as of the date hereof. By delivering this report, Zodiac Finance does not undertake any obligation to update any of the information of the analysis contained herein or to correct any inaccuracies which may become apparent.</a:t>
            </a:r>
          </a:p>
          <a:p>
            <a:pPr marL="0" indent="0" algn="just">
              <a:buNone/>
            </a:pPr>
            <a:r>
              <a:rPr lang="en-US" dirty="0"/>
              <a:t>If you have not received express written consent from Zodiac Finance to view this document, please return this document to the source from which you received it. This document must not be relied upon by any third party for the purposes of making an investment or any other decision.</a:t>
            </a:r>
          </a:p>
          <a:p>
            <a:pPr algn="just"/>
            <a:endParaRPr lang="fr-FR" dirty="0"/>
          </a:p>
        </p:txBody>
      </p:sp>
      <p:sp>
        <p:nvSpPr>
          <p:cNvPr id="4" name="Slide Number Placeholder 3">
            <a:extLst>
              <a:ext uri="{FF2B5EF4-FFF2-40B4-BE49-F238E27FC236}">
                <a16:creationId xmlns="" xmlns:a16="http://schemas.microsoft.com/office/drawing/2014/main" id="{2B5740E4-953A-47D5-A22A-91E9EFEEA183}"/>
              </a:ext>
            </a:extLst>
          </p:cNvPr>
          <p:cNvSpPr>
            <a:spLocks noGrp="1"/>
          </p:cNvSpPr>
          <p:nvPr>
            <p:ph type="sldNum" sz="quarter" idx="12"/>
          </p:nvPr>
        </p:nvSpPr>
        <p:spPr/>
        <p:txBody>
          <a:bodyPr/>
          <a:lstStyle/>
          <a:p>
            <a:fld id="{682609D7-2757-4CA8-9F51-447062EF4012}" type="slidenum">
              <a:rPr lang="fr-FR" smtClean="0"/>
              <a:pPr/>
              <a:t>21</a:t>
            </a:fld>
            <a:endParaRPr lang="fr-FR"/>
          </a:p>
        </p:txBody>
      </p:sp>
      <p:sp>
        <p:nvSpPr>
          <p:cNvPr id="5" name="Text Placeholder 4">
            <a:extLst>
              <a:ext uri="{FF2B5EF4-FFF2-40B4-BE49-F238E27FC236}">
                <a16:creationId xmlns="" xmlns:a16="http://schemas.microsoft.com/office/drawing/2014/main" id="{82A05F3C-C49E-4770-BB62-7186DB15A40D}"/>
              </a:ext>
            </a:extLst>
          </p:cNvPr>
          <p:cNvSpPr>
            <a:spLocks noGrp="1"/>
          </p:cNvSpPr>
          <p:nvPr>
            <p:ph type="body" sz="quarter" idx="13"/>
          </p:nvPr>
        </p:nvSpPr>
        <p:spPr/>
        <p:txBody>
          <a:bodyPr/>
          <a:lstStyle/>
          <a:p>
            <a:r>
              <a:rPr lang="fr-FR" dirty="0"/>
              <a:t>-</a:t>
            </a:r>
          </a:p>
        </p:txBody>
      </p:sp>
    </p:spTree>
    <p:extLst>
      <p:ext uri="{BB962C8B-B14F-4D97-AF65-F5344CB8AC3E}">
        <p14:creationId xmlns:p14="http://schemas.microsoft.com/office/powerpoint/2010/main" val="4262216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192764-08C7-49DA-9DEC-E795BB8CE07B}"/>
              </a:ext>
            </a:extLst>
          </p:cNvPr>
          <p:cNvSpPr>
            <a:spLocks noGrp="1"/>
          </p:cNvSpPr>
          <p:nvPr>
            <p:ph type="title"/>
          </p:nvPr>
        </p:nvSpPr>
        <p:spPr/>
        <p:txBody>
          <a:bodyPr/>
          <a:lstStyle/>
          <a:p>
            <a:r>
              <a:rPr lang="fr-FR" dirty="0"/>
              <a:t>CONTACT</a:t>
            </a:r>
          </a:p>
        </p:txBody>
      </p:sp>
      <p:sp>
        <p:nvSpPr>
          <p:cNvPr id="4" name="Slide Number Placeholder 3">
            <a:extLst>
              <a:ext uri="{FF2B5EF4-FFF2-40B4-BE49-F238E27FC236}">
                <a16:creationId xmlns="" xmlns:a16="http://schemas.microsoft.com/office/drawing/2014/main" id="{178843DE-93CB-4158-9ADF-9DAD7BA57589}"/>
              </a:ext>
            </a:extLst>
          </p:cNvPr>
          <p:cNvSpPr>
            <a:spLocks noGrp="1"/>
          </p:cNvSpPr>
          <p:nvPr>
            <p:ph type="sldNum" sz="quarter" idx="12"/>
          </p:nvPr>
        </p:nvSpPr>
        <p:spPr/>
        <p:txBody>
          <a:bodyPr/>
          <a:lstStyle/>
          <a:p>
            <a:fld id="{682609D7-2757-4CA8-9F51-447062EF4012}" type="slidenum">
              <a:rPr lang="fr-FR" smtClean="0"/>
              <a:pPr/>
              <a:t>22</a:t>
            </a:fld>
            <a:endParaRPr lang="fr-FR"/>
          </a:p>
        </p:txBody>
      </p:sp>
      <p:sp>
        <p:nvSpPr>
          <p:cNvPr id="5" name="Text Placeholder 4">
            <a:extLst>
              <a:ext uri="{FF2B5EF4-FFF2-40B4-BE49-F238E27FC236}">
                <a16:creationId xmlns="" xmlns:a16="http://schemas.microsoft.com/office/drawing/2014/main" id="{06A675DD-6306-4753-ADF6-A63FCF4370B4}"/>
              </a:ext>
            </a:extLst>
          </p:cNvPr>
          <p:cNvSpPr>
            <a:spLocks noGrp="1"/>
          </p:cNvSpPr>
          <p:nvPr>
            <p:ph type="body" sz="quarter" idx="13"/>
          </p:nvPr>
        </p:nvSpPr>
        <p:spPr/>
        <p:txBody>
          <a:bodyPr/>
          <a:lstStyle/>
          <a:p>
            <a:pPr algn="ctr"/>
            <a:r>
              <a:rPr lang="fr-FR" dirty="0"/>
              <a:t>-</a:t>
            </a:r>
          </a:p>
        </p:txBody>
      </p:sp>
      <p:grpSp>
        <p:nvGrpSpPr>
          <p:cNvPr id="7" name="Group 6">
            <a:extLst>
              <a:ext uri="{FF2B5EF4-FFF2-40B4-BE49-F238E27FC236}">
                <a16:creationId xmlns="" xmlns:a16="http://schemas.microsoft.com/office/drawing/2014/main" id="{0033F116-F23A-4E64-9AFD-DB8DC93B564C}"/>
              </a:ext>
            </a:extLst>
          </p:cNvPr>
          <p:cNvGrpSpPr/>
          <p:nvPr/>
        </p:nvGrpSpPr>
        <p:grpSpPr>
          <a:xfrm>
            <a:off x="1837642" y="2352053"/>
            <a:ext cx="7826032" cy="3308798"/>
            <a:chOff x="526180" y="2352053"/>
            <a:chExt cx="7826032" cy="3308798"/>
          </a:xfrm>
        </p:grpSpPr>
        <p:grpSp>
          <p:nvGrpSpPr>
            <p:cNvPr id="8" name="Group 7">
              <a:extLst>
                <a:ext uri="{FF2B5EF4-FFF2-40B4-BE49-F238E27FC236}">
                  <a16:creationId xmlns="" xmlns:a16="http://schemas.microsoft.com/office/drawing/2014/main" id="{BCB2FCB2-AE4B-4E2D-946B-5C5A4B05D419}"/>
                </a:ext>
              </a:extLst>
            </p:cNvPr>
            <p:cNvGrpSpPr/>
            <p:nvPr/>
          </p:nvGrpSpPr>
          <p:grpSpPr>
            <a:xfrm>
              <a:off x="3448738" y="2702744"/>
              <a:ext cx="4903474" cy="2422753"/>
              <a:chOff x="3450155" y="7261168"/>
              <a:chExt cx="3394841" cy="1677353"/>
            </a:xfrm>
          </p:grpSpPr>
          <p:sp>
            <p:nvSpPr>
              <p:cNvPr id="10" name="TextBox 9">
                <a:extLst>
                  <a:ext uri="{FF2B5EF4-FFF2-40B4-BE49-F238E27FC236}">
                    <a16:creationId xmlns="" xmlns:a16="http://schemas.microsoft.com/office/drawing/2014/main" id="{A7AE4715-C144-4844-8422-DA92E6D9BB31}"/>
                  </a:ext>
                </a:extLst>
              </p:cNvPr>
              <p:cNvSpPr txBox="1"/>
              <p:nvPr/>
            </p:nvSpPr>
            <p:spPr>
              <a:xfrm>
                <a:off x="3450155" y="7809175"/>
                <a:ext cx="3394841" cy="1129346"/>
              </a:xfrm>
              <a:prstGeom prst="rect">
                <a:avLst/>
              </a:prstGeom>
              <a:noFill/>
            </p:spPr>
            <p:txBody>
              <a:bodyPr wrap="square" rtlCol="0">
                <a:spAutoFit/>
              </a:bodyPr>
              <a:lstStyle/>
              <a:p>
                <a:pPr algn="ctr"/>
                <a:r>
                  <a:rPr lang="fr-FR" sz="1600" b="1" dirty="0">
                    <a:solidFill>
                      <a:schemeClr val="tx2"/>
                    </a:solidFill>
                    <a:cs typeface="Arial" panose="020B0604020202020204" pitchFamily="34" charset="0"/>
                  </a:rPr>
                  <a:t>Norman Jost</a:t>
                </a:r>
              </a:p>
              <a:p>
                <a:pPr algn="ctr"/>
                <a:endParaRPr lang="fr-FR" sz="1200" dirty="0">
                  <a:solidFill>
                    <a:schemeClr val="tx2"/>
                  </a:solidFill>
                  <a:cs typeface="Arial" panose="020B0604020202020204" pitchFamily="34" charset="0"/>
                </a:endParaRPr>
              </a:p>
              <a:p>
                <a:pPr algn="ctr"/>
                <a:r>
                  <a:rPr lang="fr-FR" sz="1200" dirty="0">
                    <a:solidFill>
                      <a:schemeClr val="tx2"/>
                    </a:solidFill>
                    <a:cs typeface="Arial" panose="020B0604020202020204" pitchFamily="34" charset="0"/>
                  </a:rPr>
                  <a:t>17 rue du Colisée</a:t>
                </a:r>
              </a:p>
              <a:p>
                <a:pPr algn="ctr"/>
                <a:r>
                  <a:rPr lang="fr-FR" sz="1200" dirty="0">
                    <a:solidFill>
                      <a:schemeClr val="tx2"/>
                    </a:solidFill>
                    <a:cs typeface="Arial" panose="020B0604020202020204" pitchFamily="34" charset="0"/>
                  </a:rPr>
                  <a:t>75008 Paris</a:t>
                </a:r>
              </a:p>
              <a:p>
                <a:pPr algn="ctr"/>
                <a:endParaRPr lang="fr-FR" sz="1200" dirty="0">
                  <a:solidFill>
                    <a:schemeClr val="tx2"/>
                  </a:solidFill>
                  <a:cs typeface="Arial" panose="020B0604020202020204" pitchFamily="34" charset="0"/>
                </a:endParaRPr>
              </a:p>
              <a:p>
                <a:pPr algn="ctr"/>
                <a:r>
                  <a:rPr lang="fr-FR" sz="1200" dirty="0">
                    <a:solidFill>
                      <a:schemeClr val="tx2"/>
                    </a:solidFill>
                    <a:cs typeface="Arial" panose="020B0604020202020204" pitchFamily="34" charset="0"/>
                  </a:rPr>
                  <a:t>+33 6 03 87 64 54</a:t>
                </a:r>
              </a:p>
              <a:p>
                <a:pPr algn="ctr"/>
                <a:endParaRPr lang="fr-FR" sz="1200" dirty="0">
                  <a:solidFill>
                    <a:schemeClr val="tx2"/>
                  </a:solidFill>
                  <a:cs typeface="Arial" panose="020B0604020202020204" pitchFamily="34" charset="0"/>
                </a:endParaRPr>
              </a:p>
              <a:p>
                <a:pPr algn="ctr"/>
                <a:r>
                  <a:rPr lang="fr-FR" sz="1200" b="1" dirty="0">
                    <a:solidFill>
                      <a:schemeClr val="tx2"/>
                    </a:solidFill>
                    <a:cs typeface="Arial" panose="020B0604020202020204" pitchFamily="34" charset="0"/>
                  </a:rPr>
                  <a:t>norman.jost@zodiac-finance.com</a:t>
                </a:r>
              </a:p>
            </p:txBody>
          </p:sp>
          <p:sp>
            <p:nvSpPr>
              <p:cNvPr id="11" name="TextBox 10">
                <a:extLst>
                  <a:ext uri="{FF2B5EF4-FFF2-40B4-BE49-F238E27FC236}">
                    <a16:creationId xmlns="" xmlns:a16="http://schemas.microsoft.com/office/drawing/2014/main" id="{79B676AB-5878-4D0D-8BA2-A1C62E28480E}"/>
                  </a:ext>
                </a:extLst>
              </p:cNvPr>
              <p:cNvSpPr txBox="1"/>
              <p:nvPr/>
            </p:nvSpPr>
            <p:spPr>
              <a:xfrm>
                <a:off x="3639341" y="7261168"/>
                <a:ext cx="3016469" cy="433316"/>
              </a:xfrm>
              <a:prstGeom prst="rect">
                <a:avLst/>
              </a:prstGeom>
              <a:noFill/>
            </p:spPr>
            <p:txBody>
              <a:bodyPr wrap="square" rtlCol="0">
                <a:spAutoFit/>
              </a:bodyPr>
              <a:lstStyle/>
              <a:p>
                <a:pPr algn="ctr"/>
                <a:r>
                  <a:rPr lang="fr-FR" sz="3467" dirty="0">
                    <a:solidFill>
                      <a:schemeClr val="tx2"/>
                    </a:solidFill>
                    <a:latin typeface="+mj-lt"/>
                    <a:cs typeface="Arial" panose="020B0604020202020204" pitchFamily="34" charset="0"/>
                  </a:rPr>
                  <a:t>Zodiac Finance</a:t>
                </a:r>
              </a:p>
            </p:txBody>
          </p:sp>
        </p:grpSp>
        <p:pic>
          <p:nvPicPr>
            <p:cNvPr id="9" name="Picture 8">
              <a:extLst>
                <a:ext uri="{FF2B5EF4-FFF2-40B4-BE49-F238E27FC236}">
                  <a16:creationId xmlns="" xmlns:a16="http://schemas.microsoft.com/office/drawing/2014/main" id="{30CFACF8-1744-47AA-8FA0-7296C9693865}"/>
                </a:ext>
              </a:extLst>
            </p:cNvPr>
            <p:cNvPicPr>
              <a:picLocks noChangeAspect="1"/>
            </p:cNvPicPr>
            <p:nvPr/>
          </p:nvPicPr>
          <p:blipFill>
            <a:blip r:embed="rId2"/>
            <a:stretch>
              <a:fillRect/>
            </a:stretch>
          </p:blipFill>
          <p:spPr>
            <a:xfrm>
              <a:off x="526180" y="2352053"/>
              <a:ext cx="3452936" cy="3308798"/>
            </a:xfrm>
            <a:prstGeom prst="rect">
              <a:avLst/>
            </a:prstGeom>
          </p:spPr>
        </p:pic>
      </p:grpSp>
      <p:sp>
        <p:nvSpPr>
          <p:cNvPr id="12" name="Rectangle 11">
            <a:extLst>
              <a:ext uri="{FF2B5EF4-FFF2-40B4-BE49-F238E27FC236}">
                <a16:creationId xmlns="" xmlns:a16="http://schemas.microsoft.com/office/drawing/2014/main" id="{13824C79-613A-4265-9142-911A816A7491}"/>
              </a:ext>
            </a:extLst>
          </p:cNvPr>
          <p:cNvSpPr/>
          <p:nvPr/>
        </p:nvSpPr>
        <p:spPr>
          <a:xfrm>
            <a:off x="0" y="6195527"/>
            <a:ext cx="587829" cy="662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6979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366ECC-1A2C-406B-B598-656D30DD9A02}"/>
              </a:ext>
            </a:extLst>
          </p:cNvPr>
          <p:cNvSpPr>
            <a:spLocks noGrp="1"/>
          </p:cNvSpPr>
          <p:nvPr>
            <p:ph type="title"/>
          </p:nvPr>
        </p:nvSpPr>
        <p:spPr/>
        <p:txBody>
          <a:bodyPr/>
          <a:lstStyle/>
          <a:p>
            <a:r>
              <a:rPr lang="fr-FR" dirty="0">
                <a:latin typeface="Avenir Medium" charset="0"/>
                <a:ea typeface="Avenir Medium" charset="0"/>
                <a:cs typeface="Avenir Medium" charset="0"/>
              </a:rPr>
              <a:t>PAINT POINT</a:t>
            </a:r>
          </a:p>
        </p:txBody>
      </p:sp>
      <p:sp>
        <p:nvSpPr>
          <p:cNvPr id="3" name="Content Placeholder 2">
            <a:extLst>
              <a:ext uri="{FF2B5EF4-FFF2-40B4-BE49-F238E27FC236}">
                <a16:creationId xmlns="" xmlns:a16="http://schemas.microsoft.com/office/drawing/2014/main" id="{EAECD1E8-C032-483B-ADED-78EB2CE391A9}"/>
              </a:ext>
            </a:extLst>
          </p:cNvPr>
          <p:cNvSpPr>
            <a:spLocks noGrp="1"/>
          </p:cNvSpPr>
          <p:nvPr>
            <p:ph idx="1"/>
          </p:nvPr>
        </p:nvSpPr>
        <p:spPr>
          <a:xfrm>
            <a:off x="838200" y="1266825"/>
            <a:ext cx="10918364" cy="4716000"/>
          </a:xfrm>
        </p:spPr>
        <p:txBody>
          <a:bodyPr>
            <a:normAutofit/>
          </a:bodyPr>
          <a:lstStyle/>
          <a:p>
            <a:pPr marL="0" indent="0">
              <a:buNone/>
            </a:pPr>
            <a:r>
              <a:rPr lang="en-US" sz="1800" dirty="0">
                <a:latin typeface="Avenir Book" charset="0"/>
                <a:ea typeface="Avenir Book" charset="0"/>
                <a:cs typeface="Avenir Book" charset="0"/>
              </a:rPr>
              <a:t>Nowadays, there is a </a:t>
            </a:r>
            <a:r>
              <a:rPr lang="en-US" sz="1800" b="1" dirty="0">
                <a:latin typeface="Avenir Book" charset="0"/>
                <a:ea typeface="Avenir Book" charset="0"/>
                <a:cs typeface="Avenir Book" charset="0"/>
              </a:rPr>
              <a:t>disconnect between IT and Marketing </a:t>
            </a:r>
            <a:r>
              <a:rPr lang="en-US" sz="1800" dirty="0">
                <a:latin typeface="Avenir Book" charset="0"/>
                <a:ea typeface="Avenir Book" charset="0"/>
                <a:cs typeface="Avenir Book" charset="0"/>
              </a:rPr>
              <a:t>on the value of collaboration and the roles within their relationship. But there is an </a:t>
            </a:r>
            <a:r>
              <a:rPr lang="en-US" sz="1800" b="1" dirty="0">
                <a:latin typeface="Avenir Book" charset="0"/>
                <a:ea typeface="Avenir Book" charset="0"/>
                <a:cs typeface="Avenir Book" charset="0"/>
              </a:rPr>
              <a:t>increasing pressure to transform IT into a Business</a:t>
            </a:r>
            <a:r>
              <a:rPr lang="en-US" sz="1800" dirty="0">
                <a:latin typeface="Avenir Book" charset="0"/>
                <a:ea typeface="Avenir Book" charset="0"/>
                <a:cs typeface="Avenir Book" charset="0"/>
              </a:rPr>
              <a:t>.</a:t>
            </a:r>
          </a:p>
          <a:p>
            <a:pPr marL="0" indent="0">
              <a:buNone/>
            </a:pPr>
            <a:endParaRPr lang="en-US" sz="1800" dirty="0">
              <a:latin typeface="Avenir Book" charset="0"/>
              <a:ea typeface="Avenir Book" charset="0"/>
              <a:cs typeface="Avenir Book" charset="0"/>
            </a:endParaRPr>
          </a:p>
          <a:p>
            <a:pPr marL="0" indent="0">
              <a:buNone/>
            </a:pPr>
            <a:endParaRPr lang="en-US" sz="1800" dirty="0">
              <a:latin typeface="Avenir Book" charset="0"/>
              <a:ea typeface="Avenir Book" charset="0"/>
              <a:cs typeface="Avenir Book" charset="0"/>
            </a:endParaRPr>
          </a:p>
          <a:p>
            <a:pPr marL="0" indent="0">
              <a:buNone/>
            </a:pPr>
            <a:endParaRPr lang="en-US" sz="1800" dirty="0">
              <a:latin typeface="Avenir Book" charset="0"/>
              <a:ea typeface="Avenir Book" charset="0"/>
              <a:cs typeface="Avenir Book" charset="0"/>
            </a:endParaRPr>
          </a:p>
          <a:p>
            <a:pPr marL="0" indent="0">
              <a:buNone/>
            </a:pPr>
            <a:endParaRPr lang="en-US" sz="1800" dirty="0">
              <a:latin typeface="Avenir Book" charset="0"/>
              <a:ea typeface="Avenir Book" charset="0"/>
              <a:cs typeface="Avenir Book" charset="0"/>
            </a:endParaRPr>
          </a:p>
          <a:p>
            <a:pPr marL="0" indent="0">
              <a:buNone/>
            </a:pPr>
            <a:endParaRPr lang="en-US" sz="1800" dirty="0">
              <a:latin typeface="Avenir Book" charset="0"/>
              <a:ea typeface="Avenir Book" charset="0"/>
              <a:cs typeface="Avenir Book" charset="0"/>
            </a:endParaRPr>
          </a:p>
          <a:p>
            <a:pPr marL="0" indent="0">
              <a:buNone/>
            </a:pPr>
            <a:endParaRPr lang="en-US" sz="1800" dirty="0">
              <a:latin typeface="Avenir Book" charset="0"/>
              <a:ea typeface="Avenir Book" charset="0"/>
              <a:cs typeface="Avenir Book" charset="0"/>
            </a:endParaRPr>
          </a:p>
          <a:p>
            <a:pPr marL="0" indent="0">
              <a:buNone/>
            </a:pPr>
            <a:endParaRPr lang="en-US" sz="1800" dirty="0">
              <a:latin typeface="Avenir Book" charset="0"/>
              <a:ea typeface="Avenir Book" charset="0"/>
              <a:cs typeface="Avenir Book" charset="0"/>
            </a:endParaRPr>
          </a:p>
          <a:p>
            <a:pPr marL="0" indent="0">
              <a:buNone/>
            </a:pPr>
            <a:endParaRPr lang="en-US" sz="1800" dirty="0">
              <a:latin typeface="Avenir Book" charset="0"/>
              <a:ea typeface="Avenir Book" charset="0"/>
              <a:cs typeface="Avenir Book" charset="0"/>
            </a:endParaRPr>
          </a:p>
          <a:p>
            <a:pPr marL="0" indent="0">
              <a:buNone/>
            </a:pPr>
            <a:r>
              <a:rPr lang="en-US" sz="1800" dirty="0">
                <a:latin typeface="Avenir Book" charset="0"/>
                <a:ea typeface="Avenir Book" charset="0"/>
                <a:cs typeface="Avenir Book" charset="0"/>
              </a:rPr>
              <a:t>It's time to break silos and </a:t>
            </a:r>
            <a:r>
              <a:rPr lang="en-US" sz="1800" b="1" dirty="0">
                <a:latin typeface="Avenir Book" charset="0"/>
                <a:ea typeface="Avenir Book" charset="0"/>
                <a:cs typeface="Avenir Book" charset="0"/>
              </a:rPr>
              <a:t>unite IT with Marketing professionals to influence Web and Mobile strategies, Digital Growth and Marketing Automation </a:t>
            </a:r>
            <a:r>
              <a:rPr lang="en-US" sz="1800" dirty="0">
                <a:latin typeface="Avenir Book" charset="0"/>
                <a:ea typeface="Avenir Book" charset="0"/>
                <a:cs typeface="Avenir Book" charset="0"/>
              </a:rPr>
              <a:t>– achieving an overarching goal of delivering improved customer experience through data strategy. </a:t>
            </a:r>
          </a:p>
          <a:p>
            <a:pPr marL="0" indent="0">
              <a:buNone/>
            </a:pPr>
            <a:endParaRPr lang="fr-FR" sz="1800" dirty="0"/>
          </a:p>
        </p:txBody>
      </p:sp>
      <p:sp>
        <p:nvSpPr>
          <p:cNvPr id="4" name="Slide Number Placeholder 3">
            <a:extLst>
              <a:ext uri="{FF2B5EF4-FFF2-40B4-BE49-F238E27FC236}">
                <a16:creationId xmlns="" xmlns:a16="http://schemas.microsoft.com/office/drawing/2014/main" id="{E575C4F0-6DF4-48E1-BC95-A219D40EC967}"/>
              </a:ext>
            </a:extLst>
          </p:cNvPr>
          <p:cNvSpPr>
            <a:spLocks noGrp="1"/>
          </p:cNvSpPr>
          <p:nvPr>
            <p:ph type="sldNum" sz="quarter" idx="12"/>
          </p:nvPr>
        </p:nvSpPr>
        <p:spPr/>
        <p:txBody>
          <a:bodyPr/>
          <a:lstStyle/>
          <a:p>
            <a:fld id="{682609D7-2757-4CA8-9F51-447062EF4012}" type="slidenum">
              <a:rPr lang="fr-FR" smtClean="0"/>
              <a:pPr/>
              <a:t>3</a:t>
            </a:fld>
            <a:endParaRPr lang="fr-FR"/>
          </a:p>
        </p:txBody>
      </p:sp>
      <p:sp>
        <p:nvSpPr>
          <p:cNvPr id="5" name="Text Placeholder 4">
            <a:extLst>
              <a:ext uri="{FF2B5EF4-FFF2-40B4-BE49-F238E27FC236}">
                <a16:creationId xmlns="" xmlns:a16="http://schemas.microsoft.com/office/drawing/2014/main" id="{B03A75A1-4759-4B4E-9C68-5875DCF7935E}"/>
              </a:ext>
            </a:extLst>
          </p:cNvPr>
          <p:cNvSpPr>
            <a:spLocks noGrp="1"/>
          </p:cNvSpPr>
          <p:nvPr>
            <p:ph type="body" sz="quarter" idx="13"/>
          </p:nvPr>
        </p:nvSpPr>
        <p:spPr/>
        <p:txBody>
          <a:bodyPr/>
          <a:lstStyle/>
          <a:p>
            <a:r>
              <a:rPr lang="fr-FR" dirty="0"/>
              <a:t>0.</a:t>
            </a:r>
          </a:p>
        </p:txBody>
      </p:sp>
      <p:sp>
        <p:nvSpPr>
          <p:cNvPr id="6" name="Text Placeholder 5">
            <a:extLst>
              <a:ext uri="{FF2B5EF4-FFF2-40B4-BE49-F238E27FC236}">
                <a16:creationId xmlns="" xmlns:a16="http://schemas.microsoft.com/office/drawing/2014/main" id="{72014A43-B176-4073-ACCA-7F60D1F747AF}"/>
              </a:ext>
            </a:extLst>
          </p:cNvPr>
          <p:cNvSpPr>
            <a:spLocks noGrp="1"/>
          </p:cNvSpPr>
          <p:nvPr>
            <p:ph type="body" sz="quarter" idx="14"/>
          </p:nvPr>
        </p:nvSpPr>
        <p:spPr/>
        <p:txBody>
          <a:bodyPr/>
          <a:lstStyle/>
          <a:p>
            <a:r>
              <a:rPr lang="en-US" dirty="0">
                <a:latin typeface="Avenir Book" charset="0"/>
                <a:ea typeface="Avenir Book" charset="0"/>
                <a:cs typeface="Avenir Book" charset="0"/>
              </a:rPr>
              <a:t>Managing the digital transformation of public venues (stores, agencies, franchises, cities…)</a:t>
            </a:r>
          </a:p>
        </p:txBody>
      </p:sp>
      <p:grpSp>
        <p:nvGrpSpPr>
          <p:cNvPr id="17" name="Group 16">
            <a:extLst>
              <a:ext uri="{FF2B5EF4-FFF2-40B4-BE49-F238E27FC236}">
                <a16:creationId xmlns="" xmlns:a16="http://schemas.microsoft.com/office/drawing/2014/main" id="{291D9262-1E2C-43B2-A45D-8AAA520B7578}"/>
              </a:ext>
            </a:extLst>
          </p:cNvPr>
          <p:cNvGrpSpPr/>
          <p:nvPr/>
        </p:nvGrpSpPr>
        <p:grpSpPr>
          <a:xfrm>
            <a:off x="2951191" y="2585446"/>
            <a:ext cx="6692382" cy="1742853"/>
            <a:chOff x="2951191" y="2412517"/>
            <a:chExt cx="6692382" cy="1742853"/>
          </a:xfrm>
        </p:grpSpPr>
        <p:pic>
          <p:nvPicPr>
            <p:cNvPr id="8" name="Picture 7">
              <a:extLst>
                <a:ext uri="{FF2B5EF4-FFF2-40B4-BE49-F238E27FC236}">
                  <a16:creationId xmlns="" xmlns:a16="http://schemas.microsoft.com/office/drawing/2014/main" id="{C066F5FB-7C89-4E9A-8951-EF6818933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599" y="2416082"/>
              <a:ext cx="1295974" cy="1295974"/>
            </a:xfrm>
            <a:prstGeom prst="rect">
              <a:avLst/>
            </a:prstGeom>
          </p:spPr>
        </p:pic>
        <p:pic>
          <p:nvPicPr>
            <p:cNvPr id="10" name="Picture 9">
              <a:extLst>
                <a:ext uri="{FF2B5EF4-FFF2-40B4-BE49-F238E27FC236}">
                  <a16:creationId xmlns="" xmlns:a16="http://schemas.microsoft.com/office/drawing/2014/main" id="{661C9FFF-C0FC-45DC-AAF0-8E1A4E9C4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191" y="2412517"/>
              <a:ext cx="1296000" cy="1296000"/>
            </a:xfrm>
            <a:prstGeom prst="rect">
              <a:avLst/>
            </a:prstGeom>
          </p:spPr>
        </p:pic>
        <p:sp>
          <p:nvSpPr>
            <p:cNvPr id="12" name="TextBox 11">
              <a:extLst>
                <a:ext uri="{FF2B5EF4-FFF2-40B4-BE49-F238E27FC236}">
                  <a16:creationId xmlns="" xmlns:a16="http://schemas.microsoft.com/office/drawing/2014/main" id="{82FA171D-A1F0-4012-8FE7-A2481A0E16D2}"/>
                </a:ext>
              </a:extLst>
            </p:cNvPr>
            <p:cNvSpPr txBox="1"/>
            <p:nvPr/>
          </p:nvSpPr>
          <p:spPr>
            <a:xfrm>
              <a:off x="3012622" y="3755260"/>
              <a:ext cx="1173138" cy="400110"/>
            </a:xfrm>
            <a:prstGeom prst="rect">
              <a:avLst/>
            </a:prstGeom>
            <a:noFill/>
          </p:spPr>
          <p:txBody>
            <a:bodyPr wrap="square" lIns="0" rIns="0" rtlCol="0">
              <a:spAutoFit/>
            </a:bodyPr>
            <a:lstStyle/>
            <a:p>
              <a:pPr algn="ctr"/>
              <a:r>
                <a:rPr lang="fr-FR" sz="2000" dirty="0">
                  <a:latin typeface="+mj-lt"/>
                </a:rPr>
                <a:t>Marketing</a:t>
              </a:r>
            </a:p>
          </p:txBody>
        </p:sp>
        <p:sp>
          <p:nvSpPr>
            <p:cNvPr id="13" name="TextBox 12">
              <a:extLst>
                <a:ext uri="{FF2B5EF4-FFF2-40B4-BE49-F238E27FC236}">
                  <a16:creationId xmlns="" xmlns:a16="http://schemas.microsoft.com/office/drawing/2014/main" id="{649C793F-1105-47AD-BEFF-3DEC09209E3D}"/>
                </a:ext>
              </a:extLst>
            </p:cNvPr>
            <p:cNvSpPr txBox="1"/>
            <p:nvPr/>
          </p:nvSpPr>
          <p:spPr>
            <a:xfrm>
              <a:off x="8409017" y="3713503"/>
              <a:ext cx="1173138" cy="400110"/>
            </a:xfrm>
            <a:prstGeom prst="rect">
              <a:avLst/>
            </a:prstGeom>
            <a:noFill/>
          </p:spPr>
          <p:txBody>
            <a:bodyPr wrap="square" lIns="0" rIns="0" rtlCol="0">
              <a:spAutoFit/>
            </a:bodyPr>
            <a:lstStyle/>
            <a:p>
              <a:pPr algn="ctr"/>
              <a:r>
                <a:rPr lang="fr-FR" sz="2000" dirty="0">
                  <a:latin typeface="+mj-lt"/>
                </a:rPr>
                <a:t>IT</a:t>
              </a:r>
            </a:p>
          </p:txBody>
        </p:sp>
        <p:cxnSp>
          <p:nvCxnSpPr>
            <p:cNvPr id="15" name="Straight Arrow Connector 14">
              <a:extLst>
                <a:ext uri="{FF2B5EF4-FFF2-40B4-BE49-F238E27FC236}">
                  <a16:creationId xmlns="" xmlns:a16="http://schemas.microsoft.com/office/drawing/2014/main" id="{8CB67EF8-FB43-4F67-8383-6A6286170AA9}"/>
                </a:ext>
              </a:extLst>
            </p:cNvPr>
            <p:cNvCxnSpPr/>
            <p:nvPr/>
          </p:nvCxnSpPr>
          <p:spPr>
            <a:xfrm>
              <a:off x="4426595" y="3102429"/>
              <a:ext cx="3741575" cy="0"/>
            </a:xfrm>
            <a:prstGeom prst="straightConnector1">
              <a:avLst/>
            </a:prstGeom>
            <a:ln w="63500" cmpd="dbl">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AC63B9CA-B232-4FAB-8857-32F14DF8C558}"/>
                </a:ext>
              </a:extLst>
            </p:cNvPr>
            <p:cNvSpPr txBox="1"/>
            <p:nvPr/>
          </p:nvSpPr>
          <p:spPr>
            <a:xfrm>
              <a:off x="5710826" y="2849541"/>
              <a:ext cx="1173138" cy="523220"/>
            </a:xfrm>
            <a:prstGeom prst="rect">
              <a:avLst/>
            </a:prstGeom>
            <a:noFill/>
          </p:spPr>
          <p:txBody>
            <a:bodyPr wrap="square" lIns="0" rIns="0" rtlCol="0">
              <a:spAutoFit/>
            </a:bodyPr>
            <a:lstStyle/>
            <a:p>
              <a:pPr algn="ctr"/>
              <a:r>
                <a:rPr lang="fr-FR" sz="2800" b="1" dirty="0">
                  <a:latin typeface="+mj-lt"/>
                </a:rPr>
                <a:t>X</a:t>
              </a:r>
            </a:p>
          </p:txBody>
        </p:sp>
      </p:grpSp>
    </p:spTree>
    <p:extLst>
      <p:ext uri="{BB962C8B-B14F-4D97-AF65-F5344CB8AC3E}">
        <p14:creationId xmlns:p14="http://schemas.microsoft.com/office/powerpoint/2010/main" val="36568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a:extLst>
              <a:ext uri="{FF2B5EF4-FFF2-40B4-BE49-F238E27FC236}">
                <a16:creationId xmlns="" xmlns:a16="http://schemas.microsoft.com/office/drawing/2014/main" id="{4ADAB754-D2C2-44A8-912A-58634359B377}"/>
              </a:ext>
            </a:extLst>
          </p:cNvPr>
          <p:cNvSpPr/>
          <p:nvPr/>
        </p:nvSpPr>
        <p:spPr>
          <a:xfrm>
            <a:off x="-75570" y="3028927"/>
            <a:ext cx="12343141" cy="2728925"/>
          </a:xfrm>
          <a:custGeom>
            <a:avLst/>
            <a:gdLst/>
            <a:ahLst/>
            <a:cxnLst/>
            <a:rect l="l" t="t" r="r" b="b"/>
            <a:pathLst>
              <a:path w="14935200" h="3632200">
                <a:moveTo>
                  <a:pt x="0" y="3632200"/>
                </a:moveTo>
                <a:lnTo>
                  <a:pt x="14935200" y="3632200"/>
                </a:lnTo>
                <a:lnTo>
                  <a:pt x="14935200" y="0"/>
                </a:lnTo>
                <a:lnTo>
                  <a:pt x="0" y="0"/>
                </a:lnTo>
                <a:lnTo>
                  <a:pt x="0" y="3632200"/>
                </a:lnTo>
                <a:close/>
              </a:path>
            </a:pathLst>
          </a:custGeom>
          <a:solidFill>
            <a:schemeClr val="accent1">
              <a:lumMod val="50000"/>
            </a:schemeClr>
          </a:solidFill>
        </p:spPr>
        <p:txBody>
          <a:bodyPr wrap="square" lIns="0" tIns="0" rIns="0" bIns="0" rtlCol="0"/>
          <a:lstStyle/>
          <a:p>
            <a:endParaRPr/>
          </a:p>
        </p:txBody>
      </p:sp>
      <p:sp>
        <p:nvSpPr>
          <p:cNvPr id="2" name="Title 1">
            <a:extLst>
              <a:ext uri="{FF2B5EF4-FFF2-40B4-BE49-F238E27FC236}">
                <a16:creationId xmlns="" xmlns:a16="http://schemas.microsoft.com/office/drawing/2014/main" id="{C0F3E83C-576B-49BD-A4E8-016D7FF8E4AC}"/>
              </a:ext>
            </a:extLst>
          </p:cNvPr>
          <p:cNvSpPr>
            <a:spLocks noGrp="1"/>
          </p:cNvSpPr>
          <p:nvPr>
            <p:ph type="title"/>
          </p:nvPr>
        </p:nvSpPr>
        <p:spPr/>
        <p:txBody>
          <a:bodyPr/>
          <a:lstStyle/>
          <a:p>
            <a:r>
              <a:rPr lang="fr-FR" dirty="0">
                <a:latin typeface="Avenir Medium" charset="0"/>
                <a:ea typeface="Avenir Medium" charset="0"/>
                <a:cs typeface="Avenir Medium" charset="0"/>
              </a:rPr>
              <a:t>SOLUTION</a:t>
            </a:r>
          </a:p>
        </p:txBody>
      </p:sp>
      <p:sp>
        <p:nvSpPr>
          <p:cNvPr id="4" name="Slide Number Placeholder 3">
            <a:extLst>
              <a:ext uri="{FF2B5EF4-FFF2-40B4-BE49-F238E27FC236}">
                <a16:creationId xmlns="" xmlns:a16="http://schemas.microsoft.com/office/drawing/2014/main" id="{D6628F9C-5EAA-4F02-8A54-49727908E605}"/>
              </a:ext>
            </a:extLst>
          </p:cNvPr>
          <p:cNvSpPr>
            <a:spLocks noGrp="1"/>
          </p:cNvSpPr>
          <p:nvPr>
            <p:ph type="sldNum" sz="quarter" idx="12"/>
          </p:nvPr>
        </p:nvSpPr>
        <p:spPr/>
        <p:txBody>
          <a:bodyPr/>
          <a:lstStyle/>
          <a:p>
            <a:fld id="{682609D7-2757-4CA8-9F51-447062EF4012}" type="slidenum">
              <a:rPr lang="fr-FR" smtClean="0"/>
              <a:pPr/>
              <a:t>4</a:t>
            </a:fld>
            <a:endParaRPr lang="fr-FR"/>
          </a:p>
        </p:txBody>
      </p:sp>
      <p:sp>
        <p:nvSpPr>
          <p:cNvPr id="5" name="Text Placeholder 4">
            <a:extLst>
              <a:ext uri="{FF2B5EF4-FFF2-40B4-BE49-F238E27FC236}">
                <a16:creationId xmlns="" xmlns:a16="http://schemas.microsoft.com/office/drawing/2014/main" id="{C6272433-CC13-415B-A539-31C248E7C3A2}"/>
              </a:ext>
            </a:extLst>
          </p:cNvPr>
          <p:cNvSpPr>
            <a:spLocks noGrp="1"/>
          </p:cNvSpPr>
          <p:nvPr>
            <p:ph type="body" sz="quarter" idx="13"/>
          </p:nvPr>
        </p:nvSpPr>
        <p:spPr/>
        <p:txBody>
          <a:bodyPr/>
          <a:lstStyle/>
          <a:p>
            <a:r>
              <a:rPr lang="fr-FR"/>
              <a:t>0.</a:t>
            </a:r>
            <a:endParaRPr lang="fr-FR" dirty="0"/>
          </a:p>
        </p:txBody>
      </p:sp>
      <p:sp>
        <p:nvSpPr>
          <p:cNvPr id="17" name="Text Placeholder 16">
            <a:extLst>
              <a:ext uri="{FF2B5EF4-FFF2-40B4-BE49-F238E27FC236}">
                <a16:creationId xmlns="" xmlns:a16="http://schemas.microsoft.com/office/drawing/2014/main" id="{5AD44FC3-722C-44DC-8A8A-F2E4EDC262C6}"/>
              </a:ext>
            </a:extLst>
          </p:cNvPr>
          <p:cNvSpPr>
            <a:spLocks noGrp="1"/>
          </p:cNvSpPr>
          <p:nvPr>
            <p:ph type="body" sz="quarter" idx="14"/>
          </p:nvPr>
        </p:nvSpPr>
        <p:spPr/>
        <p:txBody>
          <a:bodyPr/>
          <a:lstStyle/>
          <a:p>
            <a:r>
              <a:rPr lang="en-US" dirty="0">
                <a:latin typeface="Avenir Book" charset="0"/>
                <a:ea typeface="Avenir Book" charset="0"/>
                <a:cs typeface="Avenir Book" charset="0"/>
              </a:rPr>
              <a:t>Providing strong marketing tools to public venues</a:t>
            </a:r>
          </a:p>
        </p:txBody>
      </p:sp>
      <p:sp>
        <p:nvSpPr>
          <p:cNvPr id="18" name="Rectangle 17">
            <a:extLst>
              <a:ext uri="{FF2B5EF4-FFF2-40B4-BE49-F238E27FC236}">
                <a16:creationId xmlns="" xmlns:a16="http://schemas.microsoft.com/office/drawing/2014/main" id="{ADCE6AC6-61BE-43AF-BB98-EDA993A6D8D1}"/>
              </a:ext>
            </a:extLst>
          </p:cNvPr>
          <p:cNvSpPr/>
          <p:nvPr/>
        </p:nvSpPr>
        <p:spPr>
          <a:xfrm>
            <a:off x="843667" y="1266825"/>
            <a:ext cx="10907430" cy="1077218"/>
          </a:xfrm>
          <a:prstGeom prst="rect">
            <a:avLst/>
          </a:prstGeom>
        </p:spPr>
        <p:txBody>
          <a:bodyPr>
            <a:spAutoFit/>
          </a:bodyPr>
          <a:lstStyle/>
          <a:p>
            <a:pPr lvl="0">
              <a:spcAft>
                <a:spcPts val="1200"/>
              </a:spcAft>
            </a:pPr>
            <a:r>
              <a:rPr lang="fr-FR" dirty="0">
                <a:solidFill>
                  <a:schemeClr val="tx1">
                    <a:lumMod val="75000"/>
                    <a:lumOff val="25000"/>
                  </a:schemeClr>
                </a:solidFill>
                <a:latin typeface="Avenir Book" charset="0"/>
                <a:ea typeface="Avenir Book" charset="0"/>
                <a:cs typeface="Avenir Book" charset="0"/>
              </a:rPr>
              <a:t>By </a:t>
            </a:r>
            <a:r>
              <a:rPr lang="fr-FR" dirty="0" err="1">
                <a:solidFill>
                  <a:schemeClr val="tx1">
                    <a:lumMod val="75000"/>
                    <a:lumOff val="25000"/>
                  </a:schemeClr>
                </a:solidFill>
                <a:latin typeface="Avenir Book" charset="0"/>
                <a:ea typeface="Avenir Book" charset="0"/>
                <a:cs typeface="Avenir Book" charset="0"/>
              </a:rPr>
              <a:t>providing</a:t>
            </a:r>
            <a:r>
              <a:rPr lang="fr-FR" dirty="0">
                <a:solidFill>
                  <a:schemeClr val="tx1">
                    <a:lumMod val="75000"/>
                    <a:lumOff val="25000"/>
                  </a:schemeClr>
                </a:solidFill>
                <a:latin typeface="Avenir Book" charset="0"/>
                <a:ea typeface="Avenir Book" charset="0"/>
                <a:cs typeface="Avenir Book" charset="0"/>
              </a:rPr>
              <a:t> </a:t>
            </a:r>
            <a:r>
              <a:rPr lang="fr-FR" b="1" dirty="0">
                <a:solidFill>
                  <a:schemeClr val="tx1">
                    <a:lumMod val="75000"/>
                    <a:lumOff val="25000"/>
                  </a:schemeClr>
                </a:solidFill>
                <a:latin typeface="Avenir Book" charset="0"/>
                <a:ea typeface="Avenir Book" charset="0"/>
                <a:cs typeface="Avenir Book" charset="0"/>
              </a:rPr>
              <a:t>solutions </a:t>
            </a:r>
            <a:r>
              <a:rPr lang="fr-FR" b="1" dirty="0" err="1">
                <a:solidFill>
                  <a:schemeClr val="tx1">
                    <a:lumMod val="75000"/>
                    <a:lumOff val="25000"/>
                  </a:schemeClr>
                </a:solidFill>
                <a:latin typeface="Avenir Book" charset="0"/>
                <a:ea typeface="Avenir Book" charset="0"/>
                <a:cs typeface="Avenir Book" charset="0"/>
              </a:rPr>
              <a:t>based</a:t>
            </a:r>
            <a:r>
              <a:rPr lang="fr-FR" b="1" dirty="0">
                <a:solidFill>
                  <a:schemeClr val="tx1">
                    <a:lumMod val="75000"/>
                    <a:lumOff val="25000"/>
                  </a:schemeClr>
                </a:solidFill>
                <a:latin typeface="Avenir Book" charset="0"/>
                <a:ea typeface="Avenir Book" charset="0"/>
                <a:cs typeface="Avenir Book" charset="0"/>
              </a:rPr>
              <a:t> on Wi-Fi and Beacon infrastructures</a:t>
            </a:r>
            <a:r>
              <a:rPr lang="fr-FR" dirty="0">
                <a:solidFill>
                  <a:schemeClr val="tx1">
                    <a:lumMod val="75000"/>
                    <a:lumOff val="25000"/>
                  </a:schemeClr>
                </a:solidFill>
                <a:latin typeface="Avenir Book" charset="0"/>
                <a:ea typeface="Avenir Book" charset="0"/>
                <a:cs typeface="Avenir Book" charset="0"/>
              </a:rPr>
              <a:t>, Ivizone </a:t>
            </a:r>
            <a:r>
              <a:rPr lang="fr-FR" dirty="0" err="1">
                <a:solidFill>
                  <a:schemeClr val="tx1">
                    <a:lumMod val="75000"/>
                    <a:lumOff val="25000"/>
                  </a:schemeClr>
                </a:solidFill>
                <a:latin typeface="Avenir Book" charset="0"/>
                <a:ea typeface="Avenir Book" charset="0"/>
                <a:cs typeface="Avenir Book" charset="0"/>
              </a:rPr>
              <a:t>represents</a:t>
            </a:r>
            <a:r>
              <a:rPr lang="fr-FR" dirty="0">
                <a:solidFill>
                  <a:schemeClr val="tx1">
                    <a:lumMod val="75000"/>
                    <a:lumOff val="25000"/>
                  </a:schemeClr>
                </a:solidFill>
                <a:latin typeface="Avenir Book" charset="0"/>
                <a:ea typeface="Avenir Book" charset="0"/>
                <a:cs typeface="Avenir Book" charset="0"/>
              </a:rPr>
              <a:t> the </a:t>
            </a:r>
            <a:r>
              <a:rPr lang="fr-FR" b="1" dirty="0" err="1">
                <a:solidFill>
                  <a:schemeClr val="tx1">
                    <a:lumMod val="75000"/>
                    <a:lumOff val="25000"/>
                  </a:schemeClr>
                </a:solidFill>
                <a:latin typeface="Avenir Book" charset="0"/>
                <a:ea typeface="Avenir Book" charset="0"/>
                <a:cs typeface="Avenir Book" charset="0"/>
              </a:rPr>
              <a:t>missing</a:t>
            </a:r>
            <a:r>
              <a:rPr lang="fr-FR" b="1" dirty="0">
                <a:solidFill>
                  <a:schemeClr val="tx1">
                    <a:lumMod val="75000"/>
                    <a:lumOff val="25000"/>
                  </a:schemeClr>
                </a:solidFill>
                <a:latin typeface="Avenir Book" charset="0"/>
                <a:ea typeface="Avenir Book" charset="0"/>
                <a:cs typeface="Avenir Book" charset="0"/>
              </a:rPr>
              <a:t> </a:t>
            </a:r>
            <a:r>
              <a:rPr lang="fr-FR" b="1" dirty="0" err="1">
                <a:solidFill>
                  <a:schemeClr val="tx1">
                    <a:lumMod val="75000"/>
                    <a:lumOff val="25000"/>
                  </a:schemeClr>
                </a:solidFill>
                <a:latin typeface="Avenir Book" charset="0"/>
                <a:ea typeface="Avenir Book" charset="0"/>
                <a:cs typeface="Avenir Book" charset="0"/>
              </a:rPr>
              <a:t>link</a:t>
            </a:r>
            <a:r>
              <a:rPr lang="fr-FR" b="1" dirty="0">
                <a:solidFill>
                  <a:schemeClr val="tx1">
                    <a:lumMod val="75000"/>
                    <a:lumOff val="25000"/>
                  </a:schemeClr>
                </a:solidFill>
                <a:latin typeface="Avenir Book" charset="0"/>
                <a:ea typeface="Avenir Book" charset="0"/>
                <a:cs typeface="Avenir Book" charset="0"/>
              </a:rPr>
              <a:t> </a:t>
            </a:r>
            <a:r>
              <a:rPr lang="fr-FR" b="1" dirty="0" err="1">
                <a:solidFill>
                  <a:schemeClr val="tx1">
                    <a:lumMod val="75000"/>
                    <a:lumOff val="25000"/>
                  </a:schemeClr>
                </a:solidFill>
                <a:latin typeface="Avenir Book" charset="0"/>
                <a:ea typeface="Avenir Book" charset="0"/>
                <a:cs typeface="Avenir Book" charset="0"/>
              </a:rPr>
              <a:t>between</a:t>
            </a:r>
            <a:r>
              <a:rPr lang="fr-FR" b="1" dirty="0">
                <a:solidFill>
                  <a:schemeClr val="tx1">
                    <a:lumMod val="75000"/>
                    <a:lumOff val="25000"/>
                  </a:schemeClr>
                </a:solidFill>
                <a:latin typeface="Avenir Book" charset="0"/>
                <a:ea typeface="Avenir Book" charset="0"/>
                <a:cs typeface="Avenir Book" charset="0"/>
              </a:rPr>
              <a:t> </a:t>
            </a:r>
            <a:r>
              <a:rPr lang="fr-FR" b="1" dirty="0" err="1">
                <a:solidFill>
                  <a:schemeClr val="tx1">
                    <a:lumMod val="75000"/>
                    <a:lumOff val="25000"/>
                  </a:schemeClr>
                </a:solidFill>
                <a:latin typeface="Avenir Book" charset="0"/>
                <a:ea typeface="Avenir Book" charset="0"/>
                <a:cs typeface="Avenir Book" charset="0"/>
              </a:rPr>
              <a:t>Technology</a:t>
            </a:r>
            <a:r>
              <a:rPr lang="fr-FR" b="1" dirty="0">
                <a:solidFill>
                  <a:schemeClr val="tx1">
                    <a:lumMod val="75000"/>
                    <a:lumOff val="25000"/>
                  </a:schemeClr>
                </a:solidFill>
                <a:latin typeface="Avenir Book" charset="0"/>
                <a:ea typeface="Avenir Book" charset="0"/>
                <a:cs typeface="Avenir Book" charset="0"/>
              </a:rPr>
              <a:t> </a:t>
            </a:r>
            <a:r>
              <a:rPr lang="fr-FR" b="1" dirty="0" smtClean="0">
                <a:solidFill>
                  <a:schemeClr val="tx1">
                    <a:lumMod val="75000"/>
                    <a:lumOff val="25000"/>
                  </a:schemeClr>
                </a:solidFill>
                <a:latin typeface="Avenir Book" charset="0"/>
                <a:ea typeface="Avenir Book" charset="0"/>
                <a:cs typeface="Avenir Book" charset="0"/>
              </a:rPr>
              <a:t>and Marketing </a:t>
            </a:r>
            <a:r>
              <a:rPr lang="fr-FR" dirty="0" smtClean="0">
                <a:solidFill>
                  <a:schemeClr val="tx1">
                    <a:lumMod val="75000"/>
                    <a:lumOff val="25000"/>
                  </a:schemeClr>
                </a:solidFill>
                <a:latin typeface="Avenir Book" charset="0"/>
                <a:ea typeface="Avenir Book" charset="0"/>
                <a:cs typeface="Avenir Book" charset="0"/>
              </a:rPr>
              <a:t>.</a:t>
            </a:r>
            <a:endParaRPr lang="fr-FR" dirty="0">
              <a:solidFill>
                <a:schemeClr val="tx1">
                  <a:lumMod val="75000"/>
                  <a:lumOff val="25000"/>
                </a:schemeClr>
              </a:solidFill>
              <a:latin typeface="Avenir Book" charset="0"/>
              <a:ea typeface="Avenir Book" charset="0"/>
              <a:cs typeface="Avenir Book" charset="0"/>
            </a:endParaRPr>
          </a:p>
          <a:p>
            <a:pPr lvl="0">
              <a:spcAft>
                <a:spcPts val="1200"/>
              </a:spcAft>
            </a:pPr>
            <a:r>
              <a:rPr lang="fr-FR" b="1" dirty="0" err="1">
                <a:solidFill>
                  <a:schemeClr val="tx1">
                    <a:lumMod val="75000"/>
                    <a:lumOff val="25000"/>
                  </a:schemeClr>
                </a:solidFill>
                <a:latin typeface="Avenir Book" charset="0"/>
                <a:ea typeface="Avenir Book" charset="0"/>
                <a:cs typeface="Avenir Book" charset="0"/>
              </a:rPr>
              <a:t>Ivizone</a:t>
            </a:r>
            <a:r>
              <a:rPr lang="fr-FR" dirty="0">
                <a:solidFill>
                  <a:schemeClr val="tx1">
                    <a:lumMod val="75000"/>
                    <a:lumOff val="25000"/>
                  </a:schemeClr>
                </a:solidFill>
                <a:latin typeface="Avenir Book" charset="0"/>
                <a:ea typeface="Avenir Book" charset="0"/>
                <a:cs typeface="Avenir Book" charset="0"/>
              </a:rPr>
              <a:t> solutions </a:t>
            </a:r>
            <a:r>
              <a:rPr lang="fr-FR" dirty="0" err="1">
                <a:solidFill>
                  <a:schemeClr val="tx1">
                    <a:lumMod val="75000"/>
                    <a:lumOff val="25000"/>
                  </a:schemeClr>
                </a:solidFill>
                <a:latin typeface="Avenir Book" charset="0"/>
                <a:ea typeface="Avenir Book" charset="0"/>
                <a:cs typeface="Avenir Book" charset="0"/>
              </a:rPr>
              <a:t>bring</a:t>
            </a:r>
            <a:r>
              <a:rPr lang="fr-FR" dirty="0">
                <a:solidFill>
                  <a:schemeClr val="tx1">
                    <a:lumMod val="75000"/>
                    <a:lumOff val="25000"/>
                  </a:schemeClr>
                </a:solidFill>
                <a:latin typeface="Avenir Book" charset="0"/>
                <a:ea typeface="Avenir Book" charset="0"/>
                <a:cs typeface="Avenir Book" charset="0"/>
              </a:rPr>
              <a:t> the </a:t>
            </a:r>
            <a:r>
              <a:rPr lang="fr-FR" b="1" dirty="0">
                <a:solidFill>
                  <a:schemeClr val="tx1">
                    <a:lumMod val="75000"/>
                    <a:lumOff val="25000"/>
                  </a:schemeClr>
                </a:solidFill>
                <a:latin typeface="Avenir Book" charset="0"/>
                <a:ea typeface="Avenir Book" charset="0"/>
                <a:cs typeface="Avenir Book" charset="0"/>
              </a:rPr>
              <a:t>relevant digital </a:t>
            </a:r>
            <a:r>
              <a:rPr lang="fr-FR" b="1" dirty="0" err="1">
                <a:solidFill>
                  <a:schemeClr val="tx1">
                    <a:lumMod val="75000"/>
                    <a:lumOff val="25000"/>
                  </a:schemeClr>
                </a:solidFill>
                <a:latin typeface="Avenir Book" charset="0"/>
                <a:ea typeface="Avenir Book" charset="0"/>
                <a:cs typeface="Avenir Book" charset="0"/>
              </a:rPr>
              <a:t>tools</a:t>
            </a:r>
            <a:r>
              <a:rPr lang="fr-FR" b="1" dirty="0">
                <a:solidFill>
                  <a:schemeClr val="tx1">
                    <a:lumMod val="75000"/>
                    <a:lumOff val="25000"/>
                  </a:schemeClr>
                </a:solidFill>
                <a:latin typeface="Avenir Book" charset="0"/>
                <a:ea typeface="Avenir Book" charset="0"/>
                <a:cs typeface="Avenir Book" charset="0"/>
              </a:rPr>
              <a:t> to </a:t>
            </a:r>
            <a:r>
              <a:rPr lang="fr-FR" b="1" dirty="0" err="1">
                <a:solidFill>
                  <a:schemeClr val="tx1">
                    <a:lumMod val="75000"/>
                    <a:lumOff val="25000"/>
                  </a:schemeClr>
                </a:solidFill>
                <a:latin typeface="Avenir Book" charset="0"/>
                <a:ea typeface="Avenir Book" charset="0"/>
                <a:cs typeface="Avenir Book" charset="0"/>
              </a:rPr>
              <a:t>detect</a:t>
            </a:r>
            <a:r>
              <a:rPr lang="fr-FR" b="1" dirty="0">
                <a:solidFill>
                  <a:schemeClr val="tx1">
                    <a:lumMod val="75000"/>
                    <a:lumOff val="25000"/>
                  </a:schemeClr>
                </a:solidFill>
                <a:latin typeface="Avenir Book" charset="0"/>
                <a:ea typeface="Avenir Book" charset="0"/>
                <a:cs typeface="Avenir Book" charset="0"/>
              </a:rPr>
              <a:t>, </a:t>
            </a:r>
            <a:r>
              <a:rPr lang="fr-FR" b="1" dirty="0" err="1">
                <a:solidFill>
                  <a:schemeClr val="tx1">
                    <a:lumMod val="75000"/>
                    <a:lumOff val="25000"/>
                  </a:schemeClr>
                </a:solidFill>
                <a:latin typeface="Avenir Book" charset="0"/>
                <a:ea typeface="Avenir Book" charset="0"/>
                <a:cs typeface="Avenir Book" charset="0"/>
              </a:rPr>
              <a:t>identify</a:t>
            </a:r>
            <a:r>
              <a:rPr lang="fr-FR" b="1" dirty="0">
                <a:solidFill>
                  <a:schemeClr val="tx1">
                    <a:lumMod val="75000"/>
                    <a:lumOff val="25000"/>
                  </a:schemeClr>
                </a:solidFill>
                <a:latin typeface="Avenir Book" charset="0"/>
                <a:ea typeface="Avenir Book" charset="0"/>
                <a:cs typeface="Avenir Book" charset="0"/>
              </a:rPr>
              <a:t> and engage </a:t>
            </a:r>
            <a:r>
              <a:rPr lang="fr-FR" b="1" dirty="0" err="1">
                <a:solidFill>
                  <a:schemeClr val="tx1">
                    <a:lumMod val="75000"/>
                    <a:lumOff val="25000"/>
                  </a:schemeClr>
                </a:solidFill>
                <a:latin typeface="Avenir Book" charset="0"/>
                <a:ea typeface="Avenir Book" charset="0"/>
                <a:cs typeface="Avenir Book" charset="0"/>
              </a:rPr>
              <a:t>with</a:t>
            </a:r>
            <a:r>
              <a:rPr lang="fr-FR" b="1" dirty="0">
                <a:solidFill>
                  <a:schemeClr val="tx1">
                    <a:lumMod val="75000"/>
                    <a:lumOff val="25000"/>
                  </a:schemeClr>
                </a:solidFill>
                <a:latin typeface="Avenir Book" charset="0"/>
                <a:ea typeface="Avenir Book" charset="0"/>
                <a:cs typeface="Avenir Book" charset="0"/>
              </a:rPr>
              <a:t> </a:t>
            </a:r>
            <a:r>
              <a:rPr lang="fr-FR" b="1" dirty="0" err="1">
                <a:solidFill>
                  <a:schemeClr val="tx1">
                    <a:lumMod val="75000"/>
                    <a:lumOff val="25000"/>
                  </a:schemeClr>
                </a:solidFill>
                <a:latin typeface="Avenir Book" charset="0"/>
                <a:ea typeface="Avenir Book" charset="0"/>
                <a:cs typeface="Avenir Book" charset="0"/>
              </a:rPr>
              <a:t>visitors</a:t>
            </a:r>
            <a:r>
              <a:rPr lang="fr-FR" b="1" dirty="0">
                <a:solidFill>
                  <a:schemeClr val="tx1">
                    <a:lumMod val="75000"/>
                    <a:lumOff val="25000"/>
                  </a:schemeClr>
                </a:solidFill>
                <a:latin typeface="Avenir Book" charset="0"/>
                <a:ea typeface="Avenir Book" charset="0"/>
                <a:cs typeface="Avenir Book" charset="0"/>
              </a:rPr>
              <a:t> in-store</a:t>
            </a:r>
            <a:r>
              <a:rPr lang="fr-FR" dirty="0">
                <a:solidFill>
                  <a:schemeClr val="tx1">
                    <a:lumMod val="75000"/>
                    <a:lumOff val="25000"/>
                  </a:schemeClr>
                </a:solidFill>
                <a:latin typeface="Avenir Book" charset="0"/>
                <a:ea typeface="Avenir Book" charset="0"/>
                <a:cs typeface="Avenir Book" charset="0"/>
              </a:rPr>
              <a:t>.</a:t>
            </a:r>
          </a:p>
        </p:txBody>
      </p:sp>
      <p:grpSp>
        <p:nvGrpSpPr>
          <p:cNvPr id="21" name="Group 20">
            <a:extLst>
              <a:ext uri="{FF2B5EF4-FFF2-40B4-BE49-F238E27FC236}">
                <a16:creationId xmlns="" xmlns:a16="http://schemas.microsoft.com/office/drawing/2014/main" id="{0A351E13-D22A-4344-AE60-0C9A341A9A36}"/>
              </a:ext>
            </a:extLst>
          </p:cNvPr>
          <p:cNvGrpSpPr/>
          <p:nvPr/>
        </p:nvGrpSpPr>
        <p:grpSpPr>
          <a:xfrm>
            <a:off x="2472637" y="3508545"/>
            <a:ext cx="7046867" cy="1769689"/>
            <a:chOff x="2472637" y="3388643"/>
            <a:chExt cx="7046867" cy="1769689"/>
          </a:xfrm>
        </p:grpSpPr>
        <p:sp>
          <p:nvSpPr>
            <p:cNvPr id="22" name="object 11">
              <a:extLst>
                <a:ext uri="{FF2B5EF4-FFF2-40B4-BE49-F238E27FC236}">
                  <a16:creationId xmlns="" xmlns:a16="http://schemas.microsoft.com/office/drawing/2014/main" id="{B2B10CB9-ADC5-4B13-B124-2B2B8F8D71CF}"/>
                </a:ext>
              </a:extLst>
            </p:cNvPr>
            <p:cNvSpPr txBox="1"/>
            <p:nvPr/>
          </p:nvSpPr>
          <p:spPr>
            <a:xfrm>
              <a:off x="2472637" y="4797652"/>
              <a:ext cx="3265170" cy="360680"/>
            </a:xfrm>
            <a:prstGeom prst="rect">
              <a:avLst/>
            </a:prstGeom>
          </p:spPr>
          <p:txBody>
            <a:bodyPr vert="horz" wrap="square" lIns="0" tIns="12700" rIns="0" bIns="0" rtlCol="0">
              <a:spAutoFit/>
            </a:bodyPr>
            <a:lstStyle/>
            <a:p>
              <a:pPr algn="ctr">
                <a:lnSpc>
                  <a:spcPct val="100000"/>
                </a:lnSpc>
                <a:spcBef>
                  <a:spcPts val="100"/>
                </a:spcBef>
              </a:pPr>
              <a:r>
                <a:rPr sz="2200" spc="25" dirty="0">
                  <a:solidFill>
                    <a:srgbClr val="FFFFFF"/>
                  </a:solidFill>
                  <a:latin typeface="Avenir Medium" charset="0"/>
                  <a:ea typeface="Avenir Medium" charset="0"/>
                  <a:cs typeface="Avenir Medium" charset="0"/>
                </a:rPr>
                <a:t>LOCATION</a:t>
              </a:r>
              <a:r>
                <a:rPr sz="2200" spc="80" dirty="0">
                  <a:solidFill>
                    <a:srgbClr val="FFFFFF"/>
                  </a:solidFill>
                  <a:latin typeface="Avenir Medium" charset="0"/>
                  <a:ea typeface="Avenir Medium" charset="0"/>
                  <a:cs typeface="Avenir Medium" charset="0"/>
                </a:rPr>
                <a:t> </a:t>
              </a:r>
              <a:r>
                <a:rPr sz="2200" spc="50" dirty="0">
                  <a:solidFill>
                    <a:srgbClr val="FFFFFF"/>
                  </a:solidFill>
                  <a:latin typeface="Avenir Medium" charset="0"/>
                  <a:ea typeface="Avenir Medium" charset="0"/>
                  <a:cs typeface="Avenir Medium" charset="0"/>
                </a:rPr>
                <a:t>ANALYTICS</a:t>
              </a:r>
              <a:endParaRPr sz="2200" dirty="0">
                <a:latin typeface="Avenir Medium" charset="0"/>
                <a:ea typeface="Avenir Medium" charset="0"/>
                <a:cs typeface="Avenir Medium" charset="0"/>
              </a:endParaRPr>
            </a:p>
          </p:txBody>
        </p:sp>
        <p:sp>
          <p:nvSpPr>
            <p:cNvPr id="23" name="object 12">
              <a:extLst>
                <a:ext uri="{FF2B5EF4-FFF2-40B4-BE49-F238E27FC236}">
                  <a16:creationId xmlns="" xmlns:a16="http://schemas.microsoft.com/office/drawing/2014/main" id="{27518ED6-5C94-4B42-B639-6FAF6E45C762}"/>
                </a:ext>
              </a:extLst>
            </p:cNvPr>
            <p:cNvSpPr txBox="1"/>
            <p:nvPr/>
          </p:nvSpPr>
          <p:spPr>
            <a:xfrm>
              <a:off x="7017604" y="4797652"/>
              <a:ext cx="2501900" cy="360680"/>
            </a:xfrm>
            <a:prstGeom prst="rect">
              <a:avLst/>
            </a:prstGeom>
          </p:spPr>
          <p:txBody>
            <a:bodyPr vert="horz" wrap="square" lIns="0" tIns="12700" rIns="0" bIns="0" rtlCol="0">
              <a:spAutoFit/>
            </a:bodyPr>
            <a:lstStyle/>
            <a:p>
              <a:pPr algn="ctr">
                <a:lnSpc>
                  <a:spcPct val="100000"/>
                </a:lnSpc>
                <a:spcBef>
                  <a:spcPts val="100"/>
                </a:spcBef>
              </a:pPr>
              <a:r>
                <a:rPr sz="2200" spc="30" dirty="0">
                  <a:solidFill>
                    <a:srgbClr val="FFFFFF"/>
                  </a:solidFill>
                  <a:latin typeface="Avenir Medium" charset="0"/>
                  <a:ea typeface="Avenir Medium" charset="0"/>
                  <a:cs typeface="Avenir Medium" charset="0"/>
                </a:rPr>
                <a:t>CAPTIVE</a:t>
              </a:r>
              <a:r>
                <a:rPr sz="2200" spc="50" dirty="0">
                  <a:solidFill>
                    <a:srgbClr val="FFFFFF"/>
                  </a:solidFill>
                  <a:latin typeface="Avenir Medium" charset="0"/>
                  <a:ea typeface="Avenir Medium" charset="0"/>
                  <a:cs typeface="Avenir Medium" charset="0"/>
                </a:rPr>
                <a:t> </a:t>
              </a:r>
              <a:r>
                <a:rPr sz="2200" dirty="0">
                  <a:solidFill>
                    <a:srgbClr val="FFFFFF"/>
                  </a:solidFill>
                  <a:latin typeface="Avenir Medium" charset="0"/>
                  <a:ea typeface="Avenir Medium" charset="0"/>
                  <a:cs typeface="Avenir Medium" charset="0"/>
                </a:rPr>
                <a:t>PORTAL</a:t>
              </a:r>
              <a:endParaRPr sz="2200" dirty="0">
                <a:latin typeface="Avenir Medium" charset="0"/>
                <a:ea typeface="Avenir Medium" charset="0"/>
                <a:cs typeface="Avenir Medium" charset="0"/>
              </a:endParaRPr>
            </a:p>
          </p:txBody>
        </p:sp>
        <p:grpSp>
          <p:nvGrpSpPr>
            <p:cNvPr id="24" name="Group 23">
              <a:extLst>
                <a:ext uri="{FF2B5EF4-FFF2-40B4-BE49-F238E27FC236}">
                  <a16:creationId xmlns="" xmlns:a16="http://schemas.microsoft.com/office/drawing/2014/main" id="{5AB58FC4-92F7-4CB7-9B4A-B20B425B05D2}"/>
                </a:ext>
              </a:extLst>
            </p:cNvPr>
            <p:cNvGrpSpPr/>
            <p:nvPr/>
          </p:nvGrpSpPr>
          <p:grpSpPr>
            <a:xfrm>
              <a:off x="3543762" y="3388643"/>
              <a:ext cx="1122920" cy="1121210"/>
              <a:chOff x="1816602" y="3079125"/>
              <a:chExt cx="1122920" cy="1121210"/>
            </a:xfrm>
          </p:grpSpPr>
          <p:pic>
            <p:nvPicPr>
              <p:cNvPr id="34" name="Picture 33">
                <a:extLst>
                  <a:ext uri="{FF2B5EF4-FFF2-40B4-BE49-F238E27FC236}">
                    <a16:creationId xmlns="" xmlns:a16="http://schemas.microsoft.com/office/drawing/2014/main" id="{386B5892-0671-4BA8-9123-86E4B09D8932}"/>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928062" y="3189730"/>
                <a:ext cx="900000" cy="900000"/>
              </a:xfrm>
              <a:prstGeom prst="rect">
                <a:avLst/>
              </a:prstGeom>
            </p:spPr>
          </p:pic>
          <p:grpSp>
            <p:nvGrpSpPr>
              <p:cNvPr id="35" name="Group 34">
                <a:extLst>
                  <a:ext uri="{FF2B5EF4-FFF2-40B4-BE49-F238E27FC236}">
                    <a16:creationId xmlns="" xmlns:a16="http://schemas.microsoft.com/office/drawing/2014/main" id="{64145A8F-8503-4B5E-9B9C-B90EE81B9A9D}"/>
                  </a:ext>
                </a:extLst>
              </p:cNvPr>
              <p:cNvGrpSpPr/>
              <p:nvPr/>
            </p:nvGrpSpPr>
            <p:grpSpPr>
              <a:xfrm>
                <a:off x="1816602" y="3079125"/>
                <a:ext cx="1122920" cy="1121210"/>
                <a:chOff x="1816602" y="3079125"/>
                <a:chExt cx="1122920" cy="1121210"/>
              </a:xfrm>
            </p:grpSpPr>
            <p:sp>
              <p:nvSpPr>
                <p:cNvPr id="36" name="Half Frame 35">
                  <a:extLst>
                    <a:ext uri="{FF2B5EF4-FFF2-40B4-BE49-F238E27FC236}">
                      <a16:creationId xmlns="" xmlns:a16="http://schemas.microsoft.com/office/drawing/2014/main" id="{0891018C-E1E8-4B49-9D36-4DBC35B71CEF}"/>
                    </a:ext>
                  </a:extLst>
                </p:cNvPr>
                <p:cNvSpPr/>
                <p:nvPr/>
              </p:nvSpPr>
              <p:spPr>
                <a:xfrm>
                  <a:off x="1816602" y="307912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7" name="Half Frame 36">
                  <a:extLst>
                    <a:ext uri="{FF2B5EF4-FFF2-40B4-BE49-F238E27FC236}">
                      <a16:creationId xmlns="" xmlns:a16="http://schemas.microsoft.com/office/drawing/2014/main" id="{AD1D1FEC-7C60-438E-AEE0-EB145555B25A}"/>
                    </a:ext>
                  </a:extLst>
                </p:cNvPr>
                <p:cNvSpPr/>
                <p:nvPr/>
              </p:nvSpPr>
              <p:spPr>
                <a:xfrm rot="16200000">
                  <a:off x="1816602" y="398433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8" name="Half Frame 37">
                  <a:extLst>
                    <a:ext uri="{FF2B5EF4-FFF2-40B4-BE49-F238E27FC236}">
                      <a16:creationId xmlns="" xmlns:a16="http://schemas.microsoft.com/office/drawing/2014/main" id="{0A911026-A9C0-4FE9-AF35-41A0AF6AC443}"/>
                    </a:ext>
                  </a:extLst>
                </p:cNvPr>
                <p:cNvSpPr/>
                <p:nvPr/>
              </p:nvSpPr>
              <p:spPr>
                <a:xfrm rot="10800000">
                  <a:off x="2723522" y="398433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9" name="Half Frame 38">
                  <a:extLst>
                    <a:ext uri="{FF2B5EF4-FFF2-40B4-BE49-F238E27FC236}">
                      <a16:creationId xmlns="" xmlns:a16="http://schemas.microsoft.com/office/drawing/2014/main" id="{3F277946-2C92-4A09-9DF5-F054BF6269BD}"/>
                    </a:ext>
                  </a:extLst>
                </p:cNvPr>
                <p:cNvSpPr/>
                <p:nvPr/>
              </p:nvSpPr>
              <p:spPr>
                <a:xfrm rot="5400000">
                  <a:off x="2723522" y="307912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grpSp>
          <p:nvGrpSpPr>
            <p:cNvPr id="25" name="Group 24">
              <a:extLst>
                <a:ext uri="{FF2B5EF4-FFF2-40B4-BE49-F238E27FC236}">
                  <a16:creationId xmlns="" xmlns:a16="http://schemas.microsoft.com/office/drawing/2014/main" id="{F6B3366A-B211-465F-AC2D-F58951BC81B6}"/>
                </a:ext>
              </a:extLst>
            </p:cNvPr>
            <p:cNvGrpSpPr/>
            <p:nvPr/>
          </p:nvGrpSpPr>
          <p:grpSpPr>
            <a:xfrm>
              <a:off x="7707094" y="3388643"/>
              <a:ext cx="1122920" cy="1121210"/>
              <a:chOff x="9432765" y="3071881"/>
              <a:chExt cx="1122920" cy="1121210"/>
            </a:xfrm>
          </p:grpSpPr>
          <p:grpSp>
            <p:nvGrpSpPr>
              <p:cNvPr id="26" name="Group 25">
                <a:extLst>
                  <a:ext uri="{FF2B5EF4-FFF2-40B4-BE49-F238E27FC236}">
                    <a16:creationId xmlns="" xmlns:a16="http://schemas.microsoft.com/office/drawing/2014/main" id="{BE1DD8C9-DDBD-4184-BF7C-F70404A36E22}"/>
                  </a:ext>
                </a:extLst>
              </p:cNvPr>
              <p:cNvGrpSpPr/>
              <p:nvPr/>
            </p:nvGrpSpPr>
            <p:grpSpPr>
              <a:xfrm>
                <a:off x="9499225" y="3137486"/>
                <a:ext cx="990000" cy="990000"/>
                <a:chOff x="9499225" y="3203091"/>
                <a:chExt cx="990000" cy="990000"/>
              </a:xfrm>
            </p:grpSpPr>
            <p:pic>
              <p:nvPicPr>
                <p:cNvPr id="32" name="Picture 31">
                  <a:extLst>
                    <a:ext uri="{FF2B5EF4-FFF2-40B4-BE49-F238E27FC236}">
                      <a16:creationId xmlns="" xmlns:a16="http://schemas.microsoft.com/office/drawing/2014/main" id="{3A67B516-B1A0-4A9F-8E83-4A994EF52C99}"/>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99225" y="3203091"/>
                  <a:ext cx="990000" cy="990000"/>
                </a:xfrm>
                <a:prstGeom prst="rect">
                  <a:avLst/>
                </a:prstGeom>
              </p:spPr>
            </p:pic>
            <p:cxnSp>
              <p:nvCxnSpPr>
                <p:cNvPr id="33" name="Straight Connector 32">
                  <a:extLst>
                    <a:ext uri="{FF2B5EF4-FFF2-40B4-BE49-F238E27FC236}">
                      <a16:creationId xmlns="" xmlns:a16="http://schemas.microsoft.com/office/drawing/2014/main" id="{204DACCF-8FE9-46A2-B744-8F92B3DED6D3}"/>
                    </a:ext>
                  </a:extLst>
                </p:cNvPr>
                <p:cNvCxnSpPr/>
                <p:nvPr/>
              </p:nvCxnSpPr>
              <p:spPr>
                <a:xfrm>
                  <a:off x="9528857" y="3655952"/>
                  <a:ext cx="930736" cy="0"/>
                </a:xfrm>
                <a:prstGeom prst="line">
                  <a:avLst/>
                </a:prstGeom>
                <a:ln w="41275" cap="rnd">
                  <a:solidFill>
                    <a:srgbClr val="CDCDCD"/>
                  </a:solidFill>
                  <a:roun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 xmlns:a16="http://schemas.microsoft.com/office/drawing/2014/main" id="{269B8F65-0986-420B-BD7E-867EE60436D4}"/>
                  </a:ext>
                </a:extLst>
              </p:cNvPr>
              <p:cNvGrpSpPr/>
              <p:nvPr/>
            </p:nvGrpSpPr>
            <p:grpSpPr>
              <a:xfrm>
                <a:off x="9432765" y="3071881"/>
                <a:ext cx="1122920" cy="1121210"/>
                <a:chOff x="1816602" y="3079125"/>
                <a:chExt cx="1122920" cy="1121210"/>
              </a:xfrm>
            </p:grpSpPr>
            <p:sp>
              <p:nvSpPr>
                <p:cNvPr id="28" name="Half Frame 27">
                  <a:extLst>
                    <a:ext uri="{FF2B5EF4-FFF2-40B4-BE49-F238E27FC236}">
                      <a16:creationId xmlns="" xmlns:a16="http://schemas.microsoft.com/office/drawing/2014/main" id="{13711124-1A00-4C9C-A6EB-BCB84B83FEE6}"/>
                    </a:ext>
                  </a:extLst>
                </p:cNvPr>
                <p:cNvSpPr/>
                <p:nvPr/>
              </p:nvSpPr>
              <p:spPr>
                <a:xfrm>
                  <a:off x="1816602" y="307912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Half Frame 28">
                  <a:extLst>
                    <a:ext uri="{FF2B5EF4-FFF2-40B4-BE49-F238E27FC236}">
                      <a16:creationId xmlns="" xmlns:a16="http://schemas.microsoft.com/office/drawing/2014/main" id="{1520A3CC-E0E7-4B61-A568-80B75125F50E}"/>
                    </a:ext>
                  </a:extLst>
                </p:cNvPr>
                <p:cNvSpPr/>
                <p:nvPr/>
              </p:nvSpPr>
              <p:spPr>
                <a:xfrm rot="16200000">
                  <a:off x="1816602" y="398433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0" name="Half Frame 29">
                  <a:extLst>
                    <a:ext uri="{FF2B5EF4-FFF2-40B4-BE49-F238E27FC236}">
                      <a16:creationId xmlns="" xmlns:a16="http://schemas.microsoft.com/office/drawing/2014/main" id="{15DEF222-3863-407E-9EEF-69FD40639EA2}"/>
                    </a:ext>
                  </a:extLst>
                </p:cNvPr>
                <p:cNvSpPr/>
                <p:nvPr/>
              </p:nvSpPr>
              <p:spPr>
                <a:xfrm rot="10800000">
                  <a:off x="2723522" y="398433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1" name="Half Frame 30">
                  <a:extLst>
                    <a:ext uri="{FF2B5EF4-FFF2-40B4-BE49-F238E27FC236}">
                      <a16:creationId xmlns="" xmlns:a16="http://schemas.microsoft.com/office/drawing/2014/main" id="{AB17D018-BBEC-4ADB-A211-92B4B04914AE}"/>
                    </a:ext>
                  </a:extLst>
                </p:cNvPr>
                <p:cNvSpPr/>
                <p:nvPr/>
              </p:nvSpPr>
              <p:spPr>
                <a:xfrm rot="5400000">
                  <a:off x="2723522" y="307912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grpSp>
    </p:spTree>
    <p:extLst>
      <p:ext uri="{BB962C8B-B14F-4D97-AF65-F5344CB8AC3E}">
        <p14:creationId xmlns:p14="http://schemas.microsoft.com/office/powerpoint/2010/main" val="38430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AA9E38-8E59-44C9-87E7-E798D57BF38D}"/>
              </a:ext>
            </a:extLst>
          </p:cNvPr>
          <p:cNvSpPr>
            <a:spLocks noGrp="1"/>
          </p:cNvSpPr>
          <p:nvPr>
            <p:ph type="title"/>
          </p:nvPr>
        </p:nvSpPr>
        <p:spPr/>
        <p:txBody>
          <a:bodyPr/>
          <a:lstStyle/>
          <a:p>
            <a:r>
              <a:rPr lang="fr-FR" dirty="0">
                <a:latin typeface="Avenir Medium" charset="0"/>
                <a:ea typeface="Avenir Medium" charset="0"/>
                <a:cs typeface="Avenir Medium" charset="0"/>
              </a:rPr>
              <a:t>CAPTIVE PORTAL OPPORTUNITY</a:t>
            </a:r>
          </a:p>
        </p:txBody>
      </p:sp>
      <p:sp>
        <p:nvSpPr>
          <p:cNvPr id="3" name="Content Placeholder 2">
            <a:extLst>
              <a:ext uri="{FF2B5EF4-FFF2-40B4-BE49-F238E27FC236}">
                <a16:creationId xmlns="" xmlns:a16="http://schemas.microsoft.com/office/drawing/2014/main" id="{9B3B1013-8E83-4066-A42B-E7AB6E6FF77E}"/>
              </a:ext>
            </a:extLst>
          </p:cNvPr>
          <p:cNvSpPr>
            <a:spLocks noGrp="1"/>
          </p:cNvSpPr>
          <p:nvPr>
            <p:ph idx="1"/>
          </p:nvPr>
        </p:nvSpPr>
        <p:spPr>
          <a:xfrm>
            <a:off x="838199" y="1266825"/>
            <a:ext cx="10918365" cy="5114925"/>
          </a:xfrm>
        </p:spPr>
        <p:txBody>
          <a:bodyPr/>
          <a:lstStyle/>
          <a:p>
            <a:r>
              <a:rPr lang="en-US" dirty="0">
                <a:latin typeface="Avenir Book" charset="0"/>
                <a:ea typeface="Avenir Book" charset="0"/>
                <a:cs typeface="Avenir Book" charset="0"/>
              </a:rPr>
              <a:t>After a big growth in 2015, the Wi-Fi market is still increasing and especially the Wi-Fi public spaces market. In fact, between 2013 and 2017, </a:t>
            </a:r>
            <a:r>
              <a:rPr lang="en-US" b="1" dirty="0">
                <a:latin typeface="Avenir Book" charset="0"/>
                <a:ea typeface="Avenir Book" charset="0"/>
                <a:cs typeface="Avenir Book" charset="0"/>
              </a:rPr>
              <a:t>$8.5 </a:t>
            </a:r>
            <a:r>
              <a:rPr lang="en-US" b="1" dirty="0" err="1">
                <a:latin typeface="Avenir Book" charset="0"/>
                <a:ea typeface="Avenir Book" charset="0"/>
                <a:cs typeface="Avenir Book" charset="0"/>
              </a:rPr>
              <a:t>bn</a:t>
            </a:r>
            <a:r>
              <a:rPr lang="en-US" b="1" dirty="0">
                <a:latin typeface="Avenir Book" charset="0"/>
                <a:ea typeface="Avenir Book" charset="0"/>
                <a:cs typeface="Avenir Book" charset="0"/>
              </a:rPr>
              <a:t> </a:t>
            </a:r>
            <a:r>
              <a:rPr lang="en-US" dirty="0">
                <a:latin typeface="Avenir Book" charset="0"/>
                <a:ea typeface="Avenir Book" charset="0"/>
                <a:cs typeface="Avenir Book" charset="0"/>
              </a:rPr>
              <a:t>will be invested in Wi-Fi equipment for public spaces only. </a:t>
            </a:r>
            <a:r>
              <a:rPr lang="en-US" b="1" dirty="0">
                <a:latin typeface="Avenir Book" charset="0"/>
                <a:ea typeface="Avenir Book" charset="0"/>
                <a:cs typeface="Avenir Book" charset="0"/>
              </a:rPr>
              <a:t>The value of the public Wi-Fi market in 2017 is estimated to be of $3 bn</a:t>
            </a:r>
            <a:r>
              <a:rPr lang="en-US" dirty="0">
                <a:latin typeface="Avenir Book" charset="0"/>
                <a:ea typeface="Avenir Book" charset="0"/>
                <a:cs typeface="Avenir Book" charset="0"/>
              </a:rPr>
              <a:t>.</a:t>
            </a:r>
          </a:p>
          <a:p>
            <a:r>
              <a:rPr lang="en-US" dirty="0">
                <a:latin typeface="Avenir Book" charset="0"/>
                <a:ea typeface="Avenir Book" charset="0"/>
                <a:cs typeface="Avenir Book" charset="0"/>
              </a:rPr>
              <a:t>While North-America is now the biggest market for Wi-Fi equipment, </a:t>
            </a:r>
            <a:r>
              <a:rPr lang="en-US" b="1" dirty="0">
                <a:latin typeface="Avenir Book" charset="0"/>
                <a:ea typeface="Avenir Book" charset="0"/>
                <a:cs typeface="Avenir Book" charset="0"/>
              </a:rPr>
              <a:t>in 2017 the EMEA region and the Asia-Pacific region could become the biggest markets</a:t>
            </a:r>
            <a:r>
              <a:rPr lang="en-US" dirty="0">
                <a:latin typeface="Avenir Book" charset="0"/>
                <a:ea typeface="Avenir Book" charset="0"/>
                <a:cs typeface="Avenir Book" charset="0"/>
              </a:rPr>
              <a:t>.</a:t>
            </a:r>
            <a:endParaRPr lang="fr-FR" dirty="0">
              <a:latin typeface="Avenir Book" charset="0"/>
              <a:ea typeface="Avenir Book" charset="0"/>
              <a:cs typeface="Avenir Book" charset="0"/>
            </a:endParaRPr>
          </a:p>
        </p:txBody>
      </p:sp>
      <p:sp>
        <p:nvSpPr>
          <p:cNvPr id="4" name="Slide Number Placeholder 3">
            <a:extLst>
              <a:ext uri="{FF2B5EF4-FFF2-40B4-BE49-F238E27FC236}">
                <a16:creationId xmlns="" xmlns:a16="http://schemas.microsoft.com/office/drawing/2014/main" id="{F9226553-2F96-46FE-A4A1-82D43C55CBB8}"/>
              </a:ext>
            </a:extLst>
          </p:cNvPr>
          <p:cNvSpPr>
            <a:spLocks noGrp="1"/>
          </p:cNvSpPr>
          <p:nvPr>
            <p:ph type="sldNum" sz="quarter" idx="12"/>
          </p:nvPr>
        </p:nvSpPr>
        <p:spPr/>
        <p:txBody>
          <a:bodyPr/>
          <a:lstStyle/>
          <a:p>
            <a:fld id="{682609D7-2757-4CA8-9F51-447062EF4012}" type="slidenum">
              <a:rPr lang="fr-FR" smtClean="0"/>
              <a:pPr/>
              <a:t>5</a:t>
            </a:fld>
            <a:endParaRPr lang="fr-FR"/>
          </a:p>
        </p:txBody>
      </p:sp>
      <p:sp>
        <p:nvSpPr>
          <p:cNvPr id="5" name="Text Placeholder 4">
            <a:extLst>
              <a:ext uri="{FF2B5EF4-FFF2-40B4-BE49-F238E27FC236}">
                <a16:creationId xmlns="" xmlns:a16="http://schemas.microsoft.com/office/drawing/2014/main" id="{6A969D09-BEC2-4C2C-8B31-E500BDA7E03A}"/>
              </a:ext>
            </a:extLst>
          </p:cNvPr>
          <p:cNvSpPr>
            <a:spLocks noGrp="1"/>
          </p:cNvSpPr>
          <p:nvPr>
            <p:ph type="body" sz="quarter" idx="13"/>
          </p:nvPr>
        </p:nvSpPr>
        <p:spPr/>
        <p:txBody>
          <a:bodyPr/>
          <a:lstStyle/>
          <a:p>
            <a:r>
              <a:rPr lang="fr-FR" dirty="0"/>
              <a:t>0.</a:t>
            </a:r>
          </a:p>
        </p:txBody>
      </p:sp>
      <p:sp>
        <p:nvSpPr>
          <p:cNvPr id="7" name="Rectangle 6">
            <a:extLst>
              <a:ext uri="{FF2B5EF4-FFF2-40B4-BE49-F238E27FC236}">
                <a16:creationId xmlns="" xmlns:a16="http://schemas.microsoft.com/office/drawing/2014/main" id="{D4CC7B18-B6EF-43B5-A268-69CCBFB6652B}"/>
              </a:ext>
            </a:extLst>
          </p:cNvPr>
          <p:cNvSpPr/>
          <p:nvPr/>
        </p:nvSpPr>
        <p:spPr>
          <a:xfrm>
            <a:off x="1710620" y="4147298"/>
            <a:ext cx="9173522" cy="1200329"/>
          </a:xfrm>
          <a:prstGeom prst="rect">
            <a:avLst/>
          </a:prstGeom>
        </p:spPr>
        <p:txBody>
          <a:bodyPr wrap="square">
            <a:spAutoFit/>
          </a:bodyPr>
          <a:lstStyle/>
          <a:p>
            <a:pPr algn="just"/>
            <a:r>
              <a:rPr lang="fr-FR" sz="2400" i="1" dirty="0">
                <a:solidFill>
                  <a:schemeClr val="tx1">
                    <a:lumMod val="75000"/>
                    <a:lumOff val="25000"/>
                  </a:schemeClr>
                </a:solidFill>
                <a:latin typeface="Avenir Book" charset="0"/>
                <a:ea typeface="Avenir Book" charset="0"/>
                <a:cs typeface="Avenir Book" charset="0"/>
              </a:rPr>
              <a:t>« </a:t>
            </a:r>
            <a:r>
              <a:rPr lang="fr-FR" sz="2400" i="1" dirty="0" err="1">
                <a:solidFill>
                  <a:schemeClr val="tx1">
                    <a:lumMod val="75000"/>
                    <a:lumOff val="25000"/>
                  </a:schemeClr>
                </a:solidFill>
                <a:latin typeface="Avenir Book" charset="0"/>
                <a:ea typeface="Avenir Book" charset="0"/>
                <a:cs typeface="Avenir Book" charset="0"/>
              </a:rPr>
              <a:t>We</a:t>
            </a:r>
            <a:r>
              <a:rPr lang="fr-FR" sz="2400" i="1" dirty="0">
                <a:solidFill>
                  <a:schemeClr val="tx1">
                    <a:lumMod val="75000"/>
                    <a:lumOff val="25000"/>
                  </a:schemeClr>
                </a:solidFill>
                <a:latin typeface="Avenir Book" charset="0"/>
                <a:ea typeface="Avenir Book" charset="0"/>
                <a:cs typeface="Avenir Book" charset="0"/>
              </a:rPr>
              <a:t> </a:t>
            </a:r>
            <a:r>
              <a:rPr lang="fr-FR" sz="2400" i="1" dirty="0" err="1">
                <a:solidFill>
                  <a:schemeClr val="tx1">
                    <a:lumMod val="75000"/>
                    <a:lumOff val="25000"/>
                  </a:schemeClr>
                </a:solidFill>
                <a:latin typeface="Avenir Book" charset="0"/>
                <a:ea typeface="Avenir Book" charset="0"/>
                <a:cs typeface="Avenir Book" charset="0"/>
              </a:rPr>
              <a:t>forecast</a:t>
            </a:r>
            <a:r>
              <a:rPr lang="fr-FR" sz="2400" i="1" dirty="0">
                <a:solidFill>
                  <a:schemeClr val="tx1">
                    <a:lumMod val="75000"/>
                    <a:lumOff val="25000"/>
                  </a:schemeClr>
                </a:solidFill>
                <a:latin typeface="Avenir Book" charset="0"/>
                <a:ea typeface="Avenir Book" charset="0"/>
                <a:cs typeface="Avenir Book" charset="0"/>
              </a:rPr>
              <a:t> more </a:t>
            </a:r>
            <a:r>
              <a:rPr lang="fr-FR" sz="2400" i="1" dirty="0" err="1">
                <a:solidFill>
                  <a:schemeClr val="tx1">
                    <a:lumMod val="75000"/>
                    <a:lumOff val="25000"/>
                  </a:schemeClr>
                </a:solidFill>
                <a:latin typeface="Avenir Book" charset="0"/>
                <a:ea typeface="Avenir Book" charset="0"/>
                <a:cs typeface="Avenir Book" charset="0"/>
              </a:rPr>
              <a:t>than</a:t>
            </a:r>
            <a:r>
              <a:rPr lang="fr-FR" sz="2400" i="1" dirty="0">
                <a:solidFill>
                  <a:schemeClr val="tx1">
                    <a:lumMod val="75000"/>
                    <a:lumOff val="25000"/>
                  </a:schemeClr>
                </a:solidFill>
                <a:latin typeface="Avenir Book" charset="0"/>
                <a:ea typeface="Avenir Book" charset="0"/>
                <a:cs typeface="Avenir Book" charset="0"/>
              </a:rPr>
              <a:t> </a:t>
            </a:r>
            <a:r>
              <a:rPr lang="fr-FR" sz="2400" b="1" i="1" dirty="0">
                <a:solidFill>
                  <a:schemeClr val="tx1">
                    <a:lumMod val="75000"/>
                    <a:lumOff val="25000"/>
                  </a:schemeClr>
                </a:solidFill>
                <a:latin typeface="Avenir Book" charset="0"/>
                <a:ea typeface="Avenir Book" charset="0"/>
                <a:cs typeface="Avenir Book" charset="0"/>
              </a:rPr>
              <a:t>100M </a:t>
            </a:r>
            <a:r>
              <a:rPr lang="fr-FR" sz="2400" b="1" i="1" dirty="0" err="1">
                <a:solidFill>
                  <a:schemeClr val="tx1">
                    <a:lumMod val="75000"/>
                    <a:lumOff val="25000"/>
                  </a:schemeClr>
                </a:solidFill>
                <a:latin typeface="Avenir Book" charset="0"/>
                <a:ea typeface="Avenir Book" charset="0"/>
                <a:cs typeface="Avenir Book" charset="0"/>
              </a:rPr>
              <a:t>access</a:t>
            </a:r>
            <a:r>
              <a:rPr lang="fr-FR" sz="2400" b="1" i="1" dirty="0">
                <a:solidFill>
                  <a:schemeClr val="tx1">
                    <a:lumMod val="75000"/>
                    <a:lumOff val="25000"/>
                  </a:schemeClr>
                </a:solidFill>
                <a:latin typeface="Avenir Book" charset="0"/>
                <a:ea typeface="Avenir Book" charset="0"/>
                <a:cs typeface="Avenir Book" charset="0"/>
              </a:rPr>
              <a:t> points </a:t>
            </a:r>
            <a:r>
              <a:rPr lang="fr-FR" sz="2400" i="1" dirty="0" err="1">
                <a:solidFill>
                  <a:schemeClr val="tx1">
                    <a:lumMod val="75000"/>
                    <a:lumOff val="25000"/>
                  </a:schemeClr>
                </a:solidFill>
                <a:latin typeface="Avenir Book" charset="0"/>
                <a:ea typeface="Avenir Book" charset="0"/>
                <a:cs typeface="Avenir Book" charset="0"/>
              </a:rPr>
              <a:t>will</a:t>
            </a:r>
            <a:r>
              <a:rPr lang="fr-FR" sz="2400" i="1" dirty="0">
                <a:solidFill>
                  <a:schemeClr val="tx1">
                    <a:lumMod val="75000"/>
                    <a:lumOff val="25000"/>
                  </a:schemeClr>
                </a:solidFill>
                <a:latin typeface="Avenir Book" charset="0"/>
                <a:ea typeface="Avenir Book" charset="0"/>
                <a:cs typeface="Avenir Book" charset="0"/>
              </a:rPr>
              <a:t> </a:t>
            </a:r>
            <a:r>
              <a:rPr lang="fr-FR" sz="2400" i="1" dirty="0" err="1">
                <a:solidFill>
                  <a:schemeClr val="tx1">
                    <a:lumMod val="75000"/>
                    <a:lumOff val="25000"/>
                  </a:schemeClr>
                </a:solidFill>
                <a:latin typeface="Avenir Book" charset="0"/>
                <a:ea typeface="Avenir Book" charset="0"/>
                <a:cs typeface="Avenir Book" charset="0"/>
              </a:rPr>
              <a:t>offer</a:t>
            </a:r>
            <a:r>
              <a:rPr lang="fr-FR" sz="2400" i="1" dirty="0">
                <a:solidFill>
                  <a:schemeClr val="tx1">
                    <a:lumMod val="75000"/>
                    <a:lumOff val="25000"/>
                  </a:schemeClr>
                </a:solidFill>
                <a:latin typeface="Avenir Book" charset="0"/>
                <a:ea typeface="Avenir Book" charset="0"/>
                <a:cs typeface="Avenir Book" charset="0"/>
              </a:rPr>
              <a:t> Guest </a:t>
            </a:r>
            <a:r>
              <a:rPr lang="fr-FR" sz="2400" i="1" dirty="0" err="1">
                <a:solidFill>
                  <a:schemeClr val="tx1">
                    <a:lumMod val="75000"/>
                    <a:lumOff val="25000"/>
                  </a:schemeClr>
                </a:solidFill>
                <a:latin typeface="Avenir Book" charset="0"/>
                <a:ea typeface="Avenir Book" charset="0"/>
                <a:cs typeface="Avenir Book" charset="0"/>
              </a:rPr>
              <a:t>WiFi</a:t>
            </a:r>
            <a:r>
              <a:rPr lang="fr-FR" sz="2400" i="1" dirty="0">
                <a:solidFill>
                  <a:schemeClr val="tx1">
                    <a:lumMod val="75000"/>
                    <a:lumOff val="25000"/>
                  </a:schemeClr>
                </a:solidFill>
                <a:latin typeface="Avenir Book" charset="0"/>
                <a:ea typeface="Avenir Book" charset="0"/>
                <a:cs typeface="Avenir Book" charset="0"/>
              </a:rPr>
              <a:t> services by 2020, </a:t>
            </a:r>
            <a:r>
              <a:rPr lang="fr-FR" sz="2400" i="1" dirty="0" err="1">
                <a:solidFill>
                  <a:schemeClr val="tx1">
                    <a:lumMod val="75000"/>
                    <a:lumOff val="25000"/>
                  </a:schemeClr>
                </a:solidFill>
                <a:latin typeface="Avenir Book" charset="0"/>
                <a:ea typeface="Avenir Book" charset="0"/>
                <a:cs typeface="Avenir Book" charset="0"/>
              </a:rPr>
              <a:t>producing</a:t>
            </a:r>
            <a:r>
              <a:rPr lang="fr-FR" sz="2400" i="1" dirty="0">
                <a:solidFill>
                  <a:schemeClr val="tx1">
                    <a:lumMod val="75000"/>
                    <a:lumOff val="25000"/>
                  </a:schemeClr>
                </a:solidFill>
                <a:latin typeface="Avenir Book" charset="0"/>
                <a:ea typeface="Avenir Book" charset="0"/>
                <a:cs typeface="Avenir Book" charset="0"/>
              </a:rPr>
              <a:t> more </a:t>
            </a:r>
            <a:r>
              <a:rPr lang="fr-FR" sz="2400" i="1" dirty="0" err="1">
                <a:solidFill>
                  <a:schemeClr val="tx1">
                    <a:lumMod val="75000"/>
                    <a:lumOff val="25000"/>
                  </a:schemeClr>
                </a:solidFill>
                <a:latin typeface="Avenir Book" charset="0"/>
                <a:ea typeface="Avenir Book" charset="0"/>
                <a:cs typeface="Avenir Book" charset="0"/>
              </a:rPr>
              <a:t>than</a:t>
            </a:r>
            <a:r>
              <a:rPr lang="fr-FR" sz="2400" i="1" dirty="0">
                <a:solidFill>
                  <a:schemeClr val="tx1">
                    <a:lumMod val="75000"/>
                    <a:lumOff val="25000"/>
                  </a:schemeClr>
                </a:solidFill>
                <a:latin typeface="Avenir Book" charset="0"/>
                <a:ea typeface="Avenir Book" charset="0"/>
                <a:cs typeface="Avenir Book" charset="0"/>
              </a:rPr>
              <a:t> </a:t>
            </a:r>
            <a:r>
              <a:rPr lang="fr-FR" sz="2400" b="1" i="1" dirty="0">
                <a:solidFill>
                  <a:schemeClr val="tx1">
                    <a:lumMod val="75000"/>
                    <a:lumOff val="25000"/>
                  </a:schemeClr>
                </a:solidFill>
                <a:latin typeface="Avenir Book" charset="0"/>
                <a:ea typeface="Avenir Book" charset="0"/>
                <a:cs typeface="Avenir Book" charset="0"/>
              </a:rPr>
              <a:t>$25 </a:t>
            </a:r>
            <a:r>
              <a:rPr lang="fr-FR" sz="2400" b="1" i="1" dirty="0" err="1">
                <a:solidFill>
                  <a:schemeClr val="tx1">
                    <a:lumMod val="75000"/>
                    <a:lumOff val="25000"/>
                  </a:schemeClr>
                </a:solidFill>
                <a:latin typeface="Avenir Book" charset="0"/>
                <a:ea typeface="Avenir Book" charset="0"/>
                <a:cs typeface="Avenir Book" charset="0"/>
              </a:rPr>
              <a:t>bn</a:t>
            </a:r>
            <a:r>
              <a:rPr lang="fr-FR" sz="2400" b="1" i="1" dirty="0">
                <a:solidFill>
                  <a:schemeClr val="tx1">
                    <a:lumMod val="75000"/>
                    <a:lumOff val="25000"/>
                  </a:schemeClr>
                </a:solidFill>
                <a:latin typeface="Avenir Book" charset="0"/>
                <a:ea typeface="Avenir Book" charset="0"/>
                <a:cs typeface="Avenir Book" charset="0"/>
              </a:rPr>
              <a:t> in </a:t>
            </a:r>
            <a:r>
              <a:rPr lang="fr-FR" sz="2400" b="1" i="1" dirty="0" err="1">
                <a:solidFill>
                  <a:schemeClr val="tx1">
                    <a:lumMod val="75000"/>
                    <a:lumOff val="25000"/>
                  </a:schemeClr>
                </a:solidFill>
                <a:latin typeface="Avenir Book" charset="0"/>
                <a:ea typeface="Avenir Book" charset="0"/>
                <a:cs typeface="Avenir Book" charset="0"/>
              </a:rPr>
              <a:t>annual</a:t>
            </a:r>
            <a:r>
              <a:rPr lang="fr-FR" sz="2400" b="1" i="1" dirty="0">
                <a:solidFill>
                  <a:schemeClr val="tx1">
                    <a:lumMod val="75000"/>
                    <a:lumOff val="25000"/>
                  </a:schemeClr>
                </a:solidFill>
                <a:latin typeface="Avenir Book" charset="0"/>
                <a:ea typeface="Avenir Book" charset="0"/>
                <a:cs typeface="Avenir Book" charset="0"/>
              </a:rPr>
              <a:t> software </a:t>
            </a:r>
            <a:r>
              <a:rPr lang="fr-FR" sz="2400" b="1" i="1" dirty="0" err="1">
                <a:solidFill>
                  <a:schemeClr val="tx1">
                    <a:lumMod val="75000"/>
                    <a:lumOff val="25000"/>
                  </a:schemeClr>
                </a:solidFill>
                <a:latin typeface="Avenir Book" charset="0"/>
                <a:ea typeface="Avenir Book" charset="0"/>
                <a:cs typeface="Avenir Book" charset="0"/>
              </a:rPr>
              <a:t>licensing</a:t>
            </a:r>
            <a:r>
              <a:rPr lang="fr-FR" sz="2400" b="1" i="1" dirty="0">
                <a:solidFill>
                  <a:schemeClr val="tx1">
                    <a:lumMod val="75000"/>
                    <a:lumOff val="25000"/>
                  </a:schemeClr>
                </a:solidFill>
                <a:latin typeface="Avenir Book" charset="0"/>
                <a:ea typeface="Avenir Book" charset="0"/>
                <a:cs typeface="Avenir Book" charset="0"/>
              </a:rPr>
              <a:t> revenue</a:t>
            </a:r>
            <a:r>
              <a:rPr lang="fr-FR" sz="2400" i="1" dirty="0">
                <a:solidFill>
                  <a:schemeClr val="tx1">
                    <a:lumMod val="75000"/>
                    <a:lumOff val="25000"/>
                  </a:schemeClr>
                </a:solidFill>
                <a:latin typeface="Avenir Book" charset="0"/>
                <a:ea typeface="Avenir Book" charset="0"/>
                <a:cs typeface="Avenir Book" charset="0"/>
              </a:rPr>
              <a:t>.” </a:t>
            </a:r>
            <a:r>
              <a:rPr lang="fr-FR" sz="1600" dirty="0" err="1">
                <a:solidFill>
                  <a:schemeClr val="tx1">
                    <a:lumMod val="75000"/>
                    <a:lumOff val="25000"/>
                  </a:schemeClr>
                </a:solidFill>
                <a:latin typeface="Avenir Book" charset="0"/>
                <a:ea typeface="Avenir Book" charset="0"/>
                <a:cs typeface="Avenir Book" charset="0"/>
              </a:rPr>
              <a:t>Adlane</a:t>
            </a:r>
            <a:r>
              <a:rPr lang="fr-FR" sz="1600" dirty="0">
                <a:solidFill>
                  <a:schemeClr val="tx1">
                    <a:lumMod val="75000"/>
                    <a:lumOff val="25000"/>
                  </a:schemeClr>
                </a:solidFill>
                <a:latin typeface="Avenir Book" charset="0"/>
                <a:ea typeface="Avenir Book" charset="0"/>
                <a:cs typeface="Avenir Book" charset="0"/>
              </a:rPr>
              <a:t> Fellah, CEO of </a:t>
            </a:r>
            <a:r>
              <a:rPr lang="fr-FR" sz="1600" dirty="0" err="1">
                <a:solidFill>
                  <a:schemeClr val="tx1">
                    <a:lumMod val="75000"/>
                    <a:lumOff val="25000"/>
                  </a:schemeClr>
                </a:solidFill>
                <a:latin typeface="Avenir Book" charset="0"/>
                <a:ea typeface="Avenir Book" charset="0"/>
                <a:cs typeface="Avenir Book" charset="0"/>
              </a:rPr>
              <a:t>market</a:t>
            </a:r>
            <a:r>
              <a:rPr lang="fr-FR" sz="1600" dirty="0">
                <a:solidFill>
                  <a:schemeClr val="tx1">
                    <a:lumMod val="75000"/>
                    <a:lumOff val="25000"/>
                  </a:schemeClr>
                </a:solidFill>
                <a:latin typeface="Avenir Book" charset="0"/>
                <a:ea typeface="Avenir Book" charset="0"/>
                <a:cs typeface="Avenir Book" charset="0"/>
              </a:rPr>
              <a:t> </a:t>
            </a:r>
            <a:r>
              <a:rPr lang="fr-FR" sz="1600" dirty="0" err="1">
                <a:solidFill>
                  <a:schemeClr val="tx1">
                    <a:lumMod val="75000"/>
                    <a:lumOff val="25000"/>
                  </a:schemeClr>
                </a:solidFill>
                <a:latin typeface="Avenir Book" charset="0"/>
                <a:ea typeface="Avenir Book" charset="0"/>
                <a:cs typeface="Avenir Book" charset="0"/>
              </a:rPr>
              <a:t>research</a:t>
            </a:r>
            <a:r>
              <a:rPr lang="fr-FR" sz="1600" dirty="0">
                <a:solidFill>
                  <a:schemeClr val="tx1">
                    <a:lumMod val="75000"/>
                    <a:lumOff val="25000"/>
                  </a:schemeClr>
                </a:solidFill>
                <a:latin typeface="Avenir Book" charset="0"/>
                <a:ea typeface="Avenir Book" charset="0"/>
                <a:cs typeface="Avenir Book" charset="0"/>
              </a:rPr>
              <a:t> </a:t>
            </a:r>
            <a:r>
              <a:rPr lang="fr-FR" sz="1600" dirty="0" err="1">
                <a:solidFill>
                  <a:schemeClr val="tx1">
                    <a:lumMod val="75000"/>
                    <a:lumOff val="25000"/>
                  </a:schemeClr>
                </a:solidFill>
                <a:latin typeface="Avenir Book" charset="0"/>
                <a:ea typeface="Avenir Book" charset="0"/>
                <a:cs typeface="Avenir Book" charset="0"/>
              </a:rPr>
              <a:t>firm</a:t>
            </a:r>
            <a:r>
              <a:rPr lang="fr-FR" sz="1600" dirty="0">
                <a:solidFill>
                  <a:schemeClr val="tx1">
                    <a:lumMod val="75000"/>
                    <a:lumOff val="25000"/>
                  </a:schemeClr>
                </a:solidFill>
                <a:latin typeface="Avenir Book" charset="0"/>
                <a:ea typeface="Avenir Book" charset="0"/>
                <a:cs typeface="Avenir Book" charset="0"/>
              </a:rPr>
              <a:t> </a:t>
            </a:r>
            <a:r>
              <a:rPr lang="fr-FR" sz="1600" dirty="0" err="1">
                <a:solidFill>
                  <a:schemeClr val="tx1">
                    <a:lumMod val="75000"/>
                    <a:lumOff val="25000"/>
                  </a:schemeClr>
                </a:solidFill>
                <a:latin typeface="Avenir Book" charset="0"/>
                <a:ea typeface="Avenir Book" charset="0"/>
                <a:cs typeface="Avenir Book" charset="0"/>
              </a:rPr>
              <a:t>Maravedis</a:t>
            </a:r>
            <a:endParaRPr lang="fr-FR" sz="2400" dirty="0">
              <a:solidFill>
                <a:schemeClr val="tx1">
                  <a:lumMod val="75000"/>
                  <a:lumOff val="25000"/>
                </a:schemeClr>
              </a:solidFill>
              <a:latin typeface="Avenir Book" charset="0"/>
              <a:ea typeface="Avenir Book" charset="0"/>
              <a:cs typeface="Avenir Book" charset="0"/>
            </a:endParaRPr>
          </a:p>
        </p:txBody>
      </p:sp>
      <p:sp>
        <p:nvSpPr>
          <p:cNvPr id="8" name="TextBox 7">
            <a:extLst>
              <a:ext uri="{FF2B5EF4-FFF2-40B4-BE49-F238E27FC236}">
                <a16:creationId xmlns="" xmlns:a16="http://schemas.microsoft.com/office/drawing/2014/main" id="{E0BA6E68-1559-4734-A6CD-722BEE1289F3}"/>
              </a:ext>
            </a:extLst>
          </p:cNvPr>
          <p:cNvSpPr txBox="1"/>
          <p:nvPr/>
        </p:nvSpPr>
        <p:spPr>
          <a:xfrm>
            <a:off x="1381125" y="2685550"/>
            <a:ext cx="720000" cy="720000"/>
          </a:xfrm>
          <a:prstGeom prst="ellipse">
            <a:avLst/>
          </a:prstGeom>
          <a:solidFill>
            <a:schemeClr val="accent1">
              <a:lumMod val="50000"/>
            </a:schemeClr>
          </a:solidFill>
        </p:spPr>
        <p:txBody>
          <a:bodyPr wrap="square" lIns="0" tIns="0" rIns="0" bIns="0" rtlCol="0" anchor="ctr">
            <a:spAutoFit/>
          </a:bodyPr>
          <a:lstStyle/>
          <a:p>
            <a:pPr algn="ctr"/>
            <a:r>
              <a:rPr lang="fr-FR" sz="3200" dirty="0">
                <a:solidFill>
                  <a:schemeClr val="bg1"/>
                </a:solidFill>
                <a:latin typeface="+mj-lt"/>
              </a:rPr>
              <a:t>x3</a:t>
            </a:r>
            <a:endParaRPr lang="fr-FR" sz="2800" dirty="0">
              <a:solidFill>
                <a:schemeClr val="bg1"/>
              </a:solidFill>
              <a:latin typeface="+mj-lt"/>
            </a:endParaRPr>
          </a:p>
        </p:txBody>
      </p:sp>
      <p:sp>
        <p:nvSpPr>
          <p:cNvPr id="9" name="TextBox 8">
            <a:extLst>
              <a:ext uri="{FF2B5EF4-FFF2-40B4-BE49-F238E27FC236}">
                <a16:creationId xmlns="" xmlns:a16="http://schemas.microsoft.com/office/drawing/2014/main" id="{0D5C3C77-0888-4E0C-B5F6-E4E283610F4D}"/>
              </a:ext>
            </a:extLst>
          </p:cNvPr>
          <p:cNvSpPr txBox="1"/>
          <p:nvPr/>
        </p:nvSpPr>
        <p:spPr>
          <a:xfrm>
            <a:off x="2209800" y="2860884"/>
            <a:ext cx="8648700" cy="369332"/>
          </a:xfrm>
          <a:prstGeom prst="rect">
            <a:avLst/>
          </a:prstGeom>
          <a:noFill/>
        </p:spPr>
        <p:txBody>
          <a:bodyPr wrap="square" rtlCol="0" anchor="ctr">
            <a:spAutoFit/>
          </a:bodyPr>
          <a:lstStyle/>
          <a:p>
            <a:r>
              <a:rPr lang="fr-FR" b="1" dirty="0">
                <a:solidFill>
                  <a:schemeClr val="tx1">
                    <a:lumMod val="75000"/>
                    <a:lumOff val="25000"/>
                  </a:schemeClr>
                </a:solidFill>
                <a:latin typeface="Avenir Book" charset="0"/>
                <a:ea typeface="Avenir Book" charset="0"/>
                <a:cs typeface="Avenir Book" charset="0"/>
              </a:rPr>
              <a:t>Investment in the Wi-Fi </a:t>
            </a:r>
            <a:r>
              <a:rPr lang="fr-FR" b="1" dirty="0" err="1">
                <a:solidFill>
                  <a:schemeClr val="tx1">
                    <a:lumMod val="75000"/>
                    <a:lumOff val="25000"/>
                  </a:schemeClr>
                </a:solidFill>
                <a:latin typeface="Avenir Book" charset="0"/>
                <a:ea typeface="Avenir Book" charset="0"/>
                <a:cs typeface="Avenir Book" charset="0"/>
              </a:rPr>
              <a:t>equipment</a:t>
            </a:r>
            <a:r>
              <a:rPr lang="fr-FR" b="1" dirty="0">
                <a:solidFill>
                  <a:schemeClr val="tx1">
                    <a:lumMod val="75000"/>
                    <a:lumOff val="25000"/>
                  </a:schemeClr>
                </a:solidFill>
                <a:latin typeface="Avenir Book" charset="0"/>
                <a:ea typeface="Avenir Book" charset="0"/>
                <a:cs typeface="Avenir Book" charset="0"/>
              </a:rPr>
              <a:t> </a:t>
            </a:r>
            <a:r>
              <a:rPr lang="fr-FR" b="1" dirty="0" err="1">
                <a:solidFill>
                  <a:schemeClr val="tx1">
                    <a:lumMod val="75000"/>
                    <a:lumOff val="25000"/>
                  </a:schemeClr>
                </a:solidFill>
                <a:latin typeface="Avenir Book" charset="0"/>
                <a:ea typeface="Avenir Book" charset="0"/>
                <a:cs typeface="Avenir Book" charset="0"/>
              </a:rPr>
              <a:t>will</a:t>
            </a:r>
            <a:r>
              <a:rPr lang="fr-FR" b="1" dirty="0">
                <a:solidFill>
                  <a:schemeClr val="tx1">
                    <a:lumMod val="75000"/>
                    <a:lumOff val="25000"/>
                  </a:schemeClr>
                </a:solidFill>
                <a:latin typeface="Avenir Book" charset="0"/>
                <a:ea typeface="Avenir Book" charset="0"/>
                <a:cs typeface="Avenir Book" charset="0"/>
              </a:rPr>
              <a:t> </a:t>
            </a:r>
            <a:r>
              <a:rPr lang="fr-FR" b="1" dirty="0" err="1">
                <a:solidFill>
                  <a:schemeClr val="tx1">
                    <a:lumMod val="75000"/>
                    <a:lumOff val="25000"/>
                  </a:schemeClr>
                </a:solidFill>
                <a:latin typeface="Avenir Book" charset="0"/>
                <a:ea typeface="Avenir Book" charset="0"/>
                <a:cs typeface="Avenir Book" charset="0"/>
              </a:rPr>
              <a:t>be</a:t>
            </a:r>
            <a:r>
              <a:rPr lang="fr-FR" b="1" dirty="0">
                <a:solidFill>
                  <a:schemeClr val="tx1">
                    <a:lumMod val="75000"/>
                    <a:lumOff val="25000"/>
                  </a:schemeClr>
                </a:solidFill>
                <a:latin typeface="Avenir Book" charset="0"/>
                <a:ea typeface="Avenir Book" charset="0"/>
                <a:cs typeface="Avenir Book" charset="0"/>
              </a:rPr>
              <a:t> </a:t>
            </a:r>
            <a:r>
              <a:rPr lang="fr-FR" b="1" dirty="0" err="1">
                <a:solidFill>
                  <a:schemeClr val="tx1">
                    <a:lumMod val="75000"/>
                    <a:lumOff val="25000"/>
                  </a:schemeClr>
                </a:solidFill>
                <a:latin typeface="Avenir Book" charset="0"/>
                <a:ea typeface="Avenir Book" charset="0"/>
                <a:cs typeface="Avenir Book" charset="0"/>
              </a:rPr>
              <a:t>multiplied</a:t>
            </a:r>
            <a:r>
              <a:rPr lang="fr-FR" b="1" dirty="0">
                <a:solidFill>
                  <a:schemeClr val="tx1">
                    <a:lumMod val="75000"/>
                    <a:lumOff val="25000"/>
                  </a:schemeClr>
                </a:solidFill>
                <a:latin typeface="Avenir Book" charset="0"/>
                <a:ea typeface="Avenir Book" charset="0"/>
                <a:cs typeface="Avenir Book" charset="0"/>
              </a:rPr>
              <a:t> by 3 in 2017</a:t>
            </a:r>
          </a:p>
        </p:txBody>
      </p:sp>
      <p:sp>
        <p:nvSpPr>
          <p:cNvPr id="10" name="TextBox 9">
            <a:extLst>
              <a:ext uri="{FF2B5EF4-FFF2-40B4-BE49-F238E27FC236}">
                <a16:creationId xmlns="" xmlns:a16="http://schemas.microsoft.com/office/drawing/2014/main" id="{C50AAD38-89A7-4540-BB3D-8ED6E28AA80B}"/>
              </a:ext>
            </a:extLst>
          </p:cNvPr>
          <p:cNvSpPr txBox="1"/>
          <p:nvPr/>
        </p:nvSpPr>
        <p:spPr>
          <a:xfrm>
            <a:off x="523874" y="6505575"/>
            <a:ext cx="10948125" cy="230832"/>
          </a:xfrm>
          <a:prstGeom prst="rect">
            <a:avLst/>
          </a:prstGeom>
          <a:noFill/>
        </p:spPr>
        <p:txBody>
          <a:bodyPr wrap="square" rtlCol="0">
            <a:spAutoFit/>
          </a:bodyPr>
          <a:lstStyle/>
          <a:p>
            <a:r>
              <a:rPr lang="fr-FR" sz="900" i="1" u="sng" dirty="0"/>
              <a:t>Source</a:t>
            </a:r>
            <a:r>
              <a:rPr lang="fr-FR" sz="900" i="1" dirty="0"/>
              <a:t>: Tanaza.com; </a:t>
            </a:r>
          </a:p>
        </p:txBody>
      </p:sp>
    </p:spTree>
    <p:extLst>
      <p:ext uri="{BB962C8B-B14F-4D97-AF65-F5344CB8AC3E}">
        <p14:creationId xmlns:p14="http://schemas.microsoft.com/office/powerpoint/2010/main" val="65665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0" y="1289553"/>
            <a:ext cx="12192000" cy="4951993"/>
          </a:xfrm>
          <a:prstGeom prst="rect">
            <a:avLst/>
          </a:prstGeom>
        </p:spPr>
      </p:pic>
      <p:sp>
        <p:nvSpPr>
          <p:cNvPr id="2" name="Title 1">
            <a:extLst>
              <a:ext uri="{FF2B5EF4-FFF2-40B4-BE49-F238E27FC236}">
                <a16:creationId xmlns="" xmlns:a16="http://schemas.microsoft.com/office/drawing/2014/main" id="{D92B2F69-0CB8-4E58-A68D-B42BB6C7C322}"/>
              </a:ext>
            </a:extLst>
          </p:cNvPr>
          <p:cNvSpPr>
            <a:spLocks noGrp="1"/>
          </p:cNvSpPr>
          <p:nvPr>
            <p:ph type="title"/>
          </p:nvPr>
        </p:nvSpPr>
        <p:spPr/>
        <p:txBody>
          <a:bodyPr/>
          <a:lstStyle/>
          <a:p>
            <a:r>
              <a:rPr lang="fr-FR" dirty="0">
                <a:latin typeface="Avenir Medium" charset="0"/>
                <a:ea typeface="Avenir Medium" charset="0"/>
                <a:cs typeface="Avenir Medium" charset="0"/>
              </a:rPr>
              <a:t>REFERENCES</a:t>
            </a:r>
          </a:p>
        </p:txBody>
      </p:sp>
      <p:sp>
        <p:nvSpPr>
          <p:cNvPr id="4" name="Slide Number Placeholder 3">
            <a:extLst>
              <a:ext uri="{FF2B5EF4-FFF2-40B4-BE49-F238E27FC236}">
                <a16:creationId xmlns="" xmlns:a16="http://schemas.microsoft.com/office/drawing/2014/main" id="{90FAA488-CA9D-494E-ACAF-320D283D897E}"/>
              </a:ext>
            </a:extLst>
          </p:cNvPr>
          <p:cNvSpPr>
            <a:spLocks noGrp="1"/>
          </p:cNvSpPr>
          <p:nvPr>
            <p:ph type="sldNum" sz="quarter" idx="12"/>
          </p:nvPr>
        </p:nvSpPr>
        <p:spPr/>
        <p:txBody>
          <a:bodyPr/>
          <a:lstStyle/>
          <a:p>
            <a:fld id="{682609D7-2757-4CA8-9F51-447062EF4012}" type="slidenum">
              <a:rPr lang="fr-FR" smtClean="0"/>
              <a:pPr/>
              <a:t>6</a:t>
            </a:fld>
            <a:endParaRPr lang="fr-FR"/>
          </a:p>
        </p:txBody>
      </p:sp>
      <p:sp>
        <p:nvSpPr>
          <p:cNvPr id="5" name="Text Placeholder 4">
            <a:extLst>
              <a:ext uri="{FF2B5EF4-FFF2-40B4-BE49-F238E27FC236}">
                <a16:creationId xmlns="" xmlns:a16="http://schemas.microsoft.com/office/drawing/2014/main" id="{C2832109-7B87-44DA-9B63-D9FED238E394}"/>
              </a:ext>
            </a:extLst>
          </p:cNvPr>
          <p:cNvSpPr>
            <a:spLocks noGrp="1"/>
          </p:cNvSpPr>
          <p:nvPr>
            <p:ph type="body" sz="quarter" idx="13"/>
          </p:nvPr>
        </p:nvSpPr>
        <p:spPr/>
        <p:txBody>
          <a:bodyPr/>
          <a:lstStyle/>
          <a:p>
            <a:r>
              <a:rPr lang="fr-FR" dirty="0"/>
              <a:t>0</a:t>
            </a:r>
            <a:r>
              <a:rPr lang="fr-FR" dirty="0" smtClean="0"/>
              <a:t>.</a:t>
            </a:r>
            <a:endParaRPr lang="fr-FR" dirty="0"/>
          </a:p>
        </p:txBody>
      </p:sp>
    </p:spTree>
    <p:extLst>
      <p:ext uri="{BB962C8B-B14F-4D97-AF65-F5344CB8AC3E}">
        <p14:creationId xmlns:p14="http://schemas.microsoft.com/office/powerpoint/2010/main" val="2973355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456E7A4C-7AC9-4F51-8611-27111D967364}"/>
              </a:ext>
            </a:extLst>
          </p:cNvPr>
          <p:cNvSpPr>
            <a:spLocks noGrp="1"/>
          </p:cNvSpPr>
          <p:nvPr>
            <p:ph type="body" sz="quarter" idx="10"/>
          </p:nvPr>
        </p:nvSpPr>
        <p:spPr/>
        <p:txBody>
          <a:bodyPr/>
          <a:lstStyle/>
          <a:p>
            <a:r>
              <a:rPr lang="fr-FR" dirty="0"/>
              <a:t>1</a:t>
            </a:r>
            <a:r>
              <a:rPr lang="fr-FR" dirty="0" smtClean="0"/>
              <a:t>.</a:t>
            </a:r>
            <a:endParaRPr lang="fr-FR" dirty="0"/>
          </a:p>
        </p:txBody>
      </p:sp>
      <p:sp>
        <p:nvSpPr>
          <p:cNvPr id="3" name="Text Placeholder 2">
            <a:extLst>
              <a:ext uri="{FF2B5EF4-FFF2-40B4-BE49-F238E27FC236}">
                <a16:creationId xmlns="" xmlns:a16="http://schemas.microsoft.com/office/drawing/2014/main" id="{45651379-68A9-4F97-AF48-677E42AB0C6F}"/>
              </a:ext>
            </a:extLst>
          </p:cNvPr>
          <p:cNvSpPr>
            <a:spLocks noGrp="1"/>
          </p:cNvSpPr>
          <p:nvPr>
            <p:ph type="body" sz="quarter" idx="11"/>
          </p:nvPr>
        </p:nvSpPr>
        <p:spPr/>
        <p:txBody>
          <a:bodyPr>
            <a:normAutofit/>
          </a:bodyPr>
          <a:lstStyle/>
          <a:p>
            <a:r>
              <a:rPr lang="fr-FR" dirty="0">
                <a:latin typeface="Avenir Black" charset="0"/>
                <a:ea typeface="Avenir Black" charset="0"/>
                <a:cs typeface="Avenir Black" charset="0"/>
              </a:rPr>
              <a:t>PRODUCTS &amp; ORGANIZATION</a:t>
            </a:r>
          </a:p>
        </p:txBody>
      </p:sp>
    </p:spTree>
    <p:extLst>
      <p:ext uri="{BB962C8B-B14F-4D97-AF65-F5344CB8AC3E}">
        <p14:creationId xmlns:p14="http://schemas.microsoft.com/office/powerpoint/2010/main" val="279365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EF04007-98CD-4AA2-B820-C92ACE9B8021}"/>
              </a:ext>
            </a:extLst>
          </p:cNvPr>
          <p:cNvSpPr>
            <a:spLocks noGrp="1"/>
          </p:cNvSpPr>
          <p:nvPr>
            <p:ph type="title"/>
          </p:nvPr>
        </p:nvSpPr>
        <p:spPr/>
        <p:txBody>
          <a:bodyPr/>
          <a:lstStyle/>
          <a:p>
            <a:r>
              <a:rPr lang="fr-FR" dirty="0">
                <a:latin typeface="Avenir Medium" charset="0"/>
                <a:ea typeface="Avenir Medium" charset="0"/>
                <a:cs typeface="Avenir Medium" charset="0"/>
              </a:rPr>
              <a:t>IVIZONE SOLUTIONS</a:t>
            </a:r>
          </a:p>
        </p:txBody>
      </p:sp>
      <p:sp>
        <p:nvSpPr>
          <p:cNvPr id="6" name="Text Placeholder 5">
            <a:extLst>
              <a:ext uri="{FF2B5EF4-FFF2-40B4-BE49-F238E27FC236}">
                <a16:creationId xmlns="" xmlns:a16="http://schemas.microsoft.com/office/drawing/2014/main" id="{23D5BE99-D166-450C-885E-265745CA8CD1}"/>
              </a:ext>
            </a:extLst>
          </p:cNvPr>
          <p:cNvSpPr>
            <a:spLocks noGrp="1"/>
          </p:cNvSpPr>
          <p:nvPr>
            <p:ph type="body" sz="quarter" idx="13"/>
          </p:nvPr>
        </p:nvSpPr>
        <p:spPr/>
        <p:txBody>
          <a:bodyPr/>
          <a:lstStyle/>
          <a:p>
            <a:r>
              <a:rPr lang="fr-FR" dirty="0"/>
              <a:t>2.1</a:t>
            </a:r>
          </a:p>
        </p:txBody>
      </p:sp>
      <p:sp>
        <p:nvSpPr>
          <p:cNvPr id="8" name="object 7">
            <a:extLst>
              <a:ext uri="{FF2B5EF4-FFF2-40B4-BE49-F238E27FC236}">
                <a16:creationId xmlns="" xmlns:a16="http://schemas.microsoft.com/office/drawing/2014/main" id="{54743760-F0D6-4B83-B37E-D97D88FC22CE}"/>
              </a:ext>
            </a:extLst>
          </p:cNvPr>
          <p:cNvSpPr/>
          <p:nvPr/>
        </p:nvSpPr>
        <p:spPr>
          <a:xfrm>
            <a:off x="-75570" y="2298248"/>
            <a:ext cx="12343141" cy="3302000"/>
          </a:xfrm>
          <a:custGeom>
            <a:avLst/>
            <a:gdLst/>
            <a:ahLst/>
            <a:cxnLst/>
            <a:rect l="l" t="t" r="r" b="b"/>
            <a:pathLst>
              <a:path w="14935200" h="3632200">
                <a:moveTo>
                  <a:pt x="0" y="3632200"/>
                </a:moveTo>
                <a:lnTo>
                  <a:pt x="14935200" y="3632200"/>
                </a:lnTo>
                <a:lnTo>
                  <a:pt x="14935200" y="0"/>
                </a:lnTo>
                <a:lnTo>
                  <a:pt x="0" y="0"/>
                </a:lnTo>
                <a:lnTo>
                  <a:pt x="0" y="3632200"/>
                </a:lnTo>
                <a:close/>
              </a:path>
            </a:pathLst>
          </a:custGeom>
          <a:solidFill>
            <a:schemeClr val="accent1">
              <a:lumMod val="50000"/>
            </a:schemeClr>
          </a:solidFill>
        </p:spPr>
        <p:txBody>
          <a:bodyPr wrap="square" lIns="0" tIns="0" rIns="0" bIns="0" rtlCol="0"/>
          <a:lstStyle/>
          <a:p>
            <a:endParaRPr/>
          </a:p>
        </p:txBody>
      </p:sp>
      <p:sp>
        <p:nvSpPr>
          <p:cNvPr id="15" name="object 6">
            <a:extLst>
              <a:ext uri="{FF2B5EF4-FFF2-40B4-BE49-F238E27FC236}">
                <a16:creationId xmlns="" xmlns:a16="http://schemas.microsoft.com/office/drawing/2014/main" id="{49009AA8-A42E-4D56-892E-AFB3EFE90F74}"/>
              </a:ext>
            </a:extLst>
          </p:cNvPr>
          <p:cNvSpPr txBox="1">
            <a:spLocks/>
          </p:cNvSpPr>
          <p:nvPr/>
        </p:nvSpPr>
        <p:spPr>
          <a:xfrm>
            <a:off x="804863" y="1444139"/>
            <a:ext cx="10582275" cy="443070"/>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2800" kern="1200">
                <a:solidFill>
                  <a:schemeClr val="tx1">
                    <a:lumMod val="85000"/>
                    <a:lumOff val="15000"/>
                  </a:schemeClr>
                </a:solidFill>
                <a:latin typeface="+mj-lt"/>
                <a:ea typeface="+mj-ea"/>
                <a:cs typeface="+mj-cs"/>
              </a:defRPr>
            </a:lvl1pPr>
          </a:lstStyle>
          <a:p>
            <a:pPr marL="12700" algn="ctr">
              <a:lnSpc>
                <a:spcPct val="100000"/>
              </a:lnSpc>
              <a:spcBef>
                <a:spcPts val="95"/>
              </a:spcBef>
            </a:pPr>
            <a:r>
              <a:rPr lang="en-US" b="1" spc="-45" dirty="0">
                <a:solidFill>
                  <a:srgbClr val="283A5D"/>
                </a:solidFill>
                <a:latin typeface="Avenir Black" charset="0"/>
                <a:ea typeface="Avenir Black" charset="0"/>
                <a:cs typeface="Avenir Black" charset="0"/>
              </a:rPr>
              <a:t>The </a:t>
            </a:r>
            <a:r>
              <a:rPr lang="en-US" b="1" spc="80" dirty="0">
                <a:solidFill>
                  <a:srgbClr val="283A5D"/>
                </a:solidFill>
                <a:latin typeface="Avenir Black" charset="0"/>
                <a:ea typeface="Avenir Black" charset="0"/>
                <a:cs typeface="Avenir Black" charset="0"/>
              </a:rPr>
              <a:t>power </a:t>
            </a:r>
            <a:r>
              <a:rPr lang="en-US" b="1" spc="60" dirty="0">
                <a:solidFill>
                  <a:srgbClr val="283A5D"/>
                </a:solidFill>
                <a:latin typeface="Avenir Black" charset="0"/>
                <a:ea typeface="Avenir Black" charset="0"/>
                <a:cs typeface="Avenir Black" charset="0"/>
              </a:rPr>
              <a:t>of </a:t>
            </a:r>
            <a:r>
              <a:rPr lang="en-US" b="1" spc="25" dirty="0">
                <a:solidFill>
                  <a:srgbClr val="283A5D"/>
                </a:solidFill>
                <a:latin typeface="Avenir Black" charset="0"/>
                <a:ea typeface="Avenir Black" charset="0"/>
                <a:cs typeface="Avenir Black" charset="0"/>
              </a:rPr>
              <a:t>digital </a:t>
            </a:r>
            <a:r>
              <a:rPr lang="en-US" b="1" spc="-10" dirty="0">
                <a:solidFill>
                  <a:srgbClr val="283A5D"/>
                </a:solidFill>
                <a:latin typeface="Avenir Black" charset="0"/>
                <a:ea typeface="Avenir Black" charset="0"/>
                <a:cs typeface="Avenir Black" charset="0"/>
              </a:rPr>
              <a:t>tools </a:t>
            </a:r>
            <a:r>
              <a:rPr lang="en-US" b="1" spc="25" dirty="0">
                <a:solidFill>
                  <a:srgbClr val="283A5D"/>
                </a:solidFill>
                <a:latin typeface="Avenir Black" charset="0"/>
                <a:ea typeface="Avenir Black" charset="0"/>
                <a:cs typeface="Avenir Black" charset="0"/>
              </a:rPr>
              <a:t>applied </a:t>
            </a:r>
            <a:r>
              <a:rPr lang="en-US" b="1" spc="114" dirty="0">
                <a:solidFill>
                  <a:srgbClr val="283A5D"/>
                </a:solidFill>
                <a:latin typeface="Avenir Black" charset="0"/>
                <a:ea typeface="Avenir Black" charset="0"/>
                <a:cs typeface="Avenir Black" charset="0"/>
              </a:rPr>
              <a:t>to </a:t>
            </a:r>
            <a:r>
              <a:rPr lang="en-US" b="1" spc="65" dirty="0">
                <a:solidFill>
                  <a:srgbClr val="283A5D"/>
                </a:solidFill>
                <a:latin typeface="Avenir Black" charset="0"/>
                <a:ea typeface="Avenir Black" charset="0"/>
                <a:cs typeface="Avenir Black" charset="0"/>
              </a:rPr>
              <a:t>the </a:t>
            </a:r>
            <a:r>
              <a:rPr lang="en-US" b="1" spc="-80" dirty="0">
                <a:solidFill>
                  <a:srgbClr val="283A5D"/>
                </a:solidFill>
                <a:latin typeface="Avenir Black" charset="0"/>
                <a:ea typeface="Avenir Black" charset="0"/>
                <a:cs typeface="Avenir Black" charset="0"/>
              </a:rPr>
              <a:t>physical</a:t>
            </a:r>
            <a:r>
              <a:rPr lang="en-US" b="1" spc="-15" dirty="0">
                <a:solidFill>
                  <a:srgbClr val="283A5D"/>
                </a:solidFill>
                <a:latin typeface="Avenir Black" charset="0"/>
                <a:ea typeface="Avenir Black" charset="0"/>
                <a:cs typeface="Avenir Black" charset="0"/>
              </a:rPr>
              <a:t> </a:t>
            </a:r>
            <a:r>
              <a:rPr lang="en-US" b="1" spc="55" dirty="0">
                <a:solidFill>
                  <a:srgbClr val="283A5D"/>
                </a:solidFill>
                <a:latin typeface="Avenir Black" charset="0"/>
                <a:ea typeface="Avenir Black" charset="0"/>
                <a:cs typeface="Avenir Black" charset="0"/>
              </a:rPr>
              <a:t>world</a:t>
            </a:r>
          </a:p>
        </p:txBody>
      </p:sp>
      <p:grpSp>
        <p:nvGrpSpPr>
          <p:cNvPr id="41" name="Group 40">
            <a:extLst>
              <a:ext uri="{FF2B5EF4-FFF2-40B4-BE49-F238E27FC236}">
                <a16:creationId xmlns="" xmlns:a16="http://schemas.microsoft.com/office/drawing/2014/main" id="{11EEE81F-BAF4-455C-AA9C-A3EE85BFFBC1}"/>
              </a:ext>
            </a:extLst>
          </p:cNvPr>
          <p:cNvGrpSpPr/>
          <p:nvPr/>
        </p:nvGrpSpPr>
        <p:grpSpPr>
          <a:xfrm>
            <a:off x="2472637" y="3064404"/>
            <a:ext cx="7046867" cy="1769689"/>
            <a:chOff x="2472637" y="3388643"/>
            <a:chExt cx="7046867" cy="1769689"/>
          </a:xfrm>
        </p:grpSpPr>
        <p:sp>
          <p:nvSpPr>
            <p:cNvPr id="12" name="object 11">
              <a:extLst>
                <a:ext uri="{FF2B5EF4-FFF2-40B4-BE49-F238E27FC236}">
                  <a16:creationId xmlns="" xmlns:a16="http://schemas.microsoft.com/office/drawing/2014/main" id="{363E3D68-0255-4544-A1E9-FAF3B1CF4F8F}"/>
                </a:ext>
              </a:extLst>
            </p:cNvPr>
            <p:cNvSpPr txBox="1"/>
            <p:nvPr/>
          </p:nvSpPr>
          <p:spPr>
            <a:xfrm>
              <a:off x="2472637" y="4797652"/>
              <a:ext cx="3265170" cy="360680"/>
            </a:xfrm>
            <a:prstGeom prst="rect">
              <a:avLst/>
            </a:prstGeom>
          </p:spPr>
          <p:txBody>
            <a:bodyPr vert="horz" wrap="square" lIns="0" tIns="12700" rIns="0" bIns="0" rtlCol="0">
              <a:spAutoFit/>
            </a:bodyPr>
            <a:lstStyle/>
            <a:p>
              <a:pPr algn="ctr">
                <a:lnSpc>
                  <a:spcPct val="100000"/>
                </a:lnSpc>
                <a:spcBef>
                  <a:spcPts val="100"/>
                </a:spcBef>
              </a:pPr>
              <a:r>
                <a:rPr sz="2200" spc="25" dirty="0">
                  <a:solidFill>
                    <a:srgbClr val="FFFFFF"/>
                  </a:solidFill>
                  <a:latin typeface="Avenir Medium" charset="0"/>
                  <a:ea typeface="Avenir Medium" charset="0"/>
                  <a:cs typeface="Avenir Medium" charset="0"/>
                </a:rPr>
                <a:t>LOCATION</a:t>
              </a:r>
              <a:r>
                <a:rPr sz="2200" spc="80" dirty="0">
                  <a:solidFill>
                    <a:srgbClr val="FFFFFF"/>
                  </a:solidFill>
                  <a:latin typeface="Avenir Medium" charset="0"/>
                  <a:ea typeface="Avenir Medium" charset="0"/>
                  <a:cs typeface="Avenir Medium" charset="0"/>
                </a:rPr>
                <a:t> </a:t>
              </a:r>
              <a:r>
                <a:rPr sz="2200" spc="50" dirty="0">
                  <a:solidFill>
                    <a:srgbClr val="FFFFFF"/>
                  </a:solidFill>
                  <a:latin typeface="Avenir Medium" charset="0"/>
                  <a:ea typeface="Avenir Medium" charset="0"/>
                  <a:cs typeface="Avenir Medium" charset="0"/>
                </a:rPr>
                <a:t>ANALYTICS</a:t>
              </a:r>
              <a:endParaRPr sz="2200" dirty="0">
                <a:latin typeface="Avenir Medium" charset="0"/>
                <a:ea typeface="Avenir Medium" charset="0"/>
                <a:cs typeface="Avenir Medium" charset="0"/>
              </a:endParaRPr>
            </a:p>
          </p:txBody>
        </p:sp>
        <p:sp>
          <p:nvSpPr>
            <p:cNvPr id="13" name="object 12">
              <a:extLst>
                <a:ext uri="{FF2B5EF4-FFF2-40B4-BE49-F238E27FC236}">
                  <a16:creationId xmlns="" xmlns:a16="http://schemas.microsoft.com/office/drawing/2014/main" id="{F02E8F1D-AE09-480C-B8DF-2F9F73CB236F}"/>
                </a:ext>
              </a:extLst>
            </p:cNvPr>
            <p:cNvSpPr txBox="1"/>
            <p:nvPr/>
          </p:nvSpPr>
          <p:spPr>
            <a:xfrm>
              <a:off x="7017604" y="4797652"/>
              <a:ext cx="2501900" cy="360680"/>
            </a:xfrm>
            <a:prstGeom prst="rect">
              <a:avLst/>
            </a:prstGeom>
          </p:spPr>
          <p:txBody>
            <a:bodyPr vert="horz" wrap="square" lIns="0" tIns="12700" rIns="0" bIns="0" rtlCol="0">
              <a:spAutoFit/>
            </a:bodyPr>
            <a:lstStyle/>
            <a:p>
              <a:pPr algn="ctr">
                <a:lnSpc>
                  <a:spcPct val="100000"/>
                </a:lnSpc>
                <a:spcBef>
                  <a:spcPts val="100"/>
                </a:spcBef>
              </a:pPr>
              <a:r>
                <a:rPr sz="2200" spc="30" dirty="0">
                  <a:solidFill>
                    <a:srgbClr val="FFFFFF"/>
                  </a:solidFill>
                  <a:latin typeface="Avenir Medium" charset="0"/>
                  <a:ea typeface="Avenir Medium" charset="0"/>
                  <a:cs typeface="Avenir Medium" charset="0"/>
                </a:rPr>
                <a:t>CAPTIVE</a:t>
              </a:r>
              <a:r>
                <a:rPr sz="2200" spc="50" dirty="0">
                  <a:solidFill>
                    <a:srgbClr val="FFFFFF"/>
                  </a:solidFill>
                  <a:latin typeface="Avenir Medium" charset="0"/>
                  <a:ea typeface="Avenir Medium" charset="0"/>
                  <a:cs typeface="Avenir Medium" charset="0"/>
                </a:rPr>
                <a:t> </a:t>
              </a:r>
              <a:r>
                <a:rPr sz="2200" dirty="0">
                  <a:solidFill>
                    <a:srgbClr val="FFFFFF"/>
                  </a:solidFill>
                  <a:latin typeface="Avenir Medium" charset="0"/>
                  <a:ea typeface="Avenir Medium" charset="0"/>
                  <a:cs typeface="Avenir Medium" charset="0"/>
                </a:rPr>
                <a:t>PORTAL</a:t>
              </a:r>
              <a:endParaRPr sz="2200" dirty="0">
                <a:latin typeface="Avenir Medium" charset="0"/>
                <a:ea typeface="Avenir Medium" charset="0"/>
                <a:cs typeface="Avenir Medium" charset="0"/>
              </a:endParaRPr>
            </a:p>
          </p:txBody>
        </p:sp>
        <p:grpSp>
          <p:nvGrpSpPr>
            <p:cNvPr id="40" name="Group 39">
              <a:extLst>
                <a:ext uri="{FF2B5EF4-FFF2-40B4-BE49-F238E27FC236}">
                  <a16:creationId xmlns="" xmlns:a16="http://schemas.microsoft.com/office/drawing/2014/main" id="{AE5BD1F0-8657-45C8-8A72-7B38A90EDF05}"/>
                </a:ext>
              </a:extLst>
            </p:cNvPr>
            <p:cNvGrpSpPr/>
            <p:nvPr/>
          </p:nvGrpSpPr>
          <p:grpSpPr>
            <a:xfrm>
              <a:off x="3543762" y="3388643"/>
              <a:ext cx="1122920" cy="1121210"/>
              <a:chOff x="1816602" y="3079125"/>
              <a:chExt cx="1122920" cy="1121210"/>
            </a:xfrm>
          </p:grpSpPr>
          <p:pic>
            <p:nvPicPr>
              <p:cNvPr id="26" name="Picture 25">
                <a:extLst>
                  <a:ext uri="{FF2B5EF4-FFF2-40B4-BE49-F238E27FC236}">
                    <a16:creationId xmlns="" xmlns:a16="http://schemas.microsoft.com/office/drawing/2014/main" id="{07BA0952-7D6C-4894-AC39-366087D9D3AB}"/>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928062" y="3189730"/>
                <a:ext cx="900000" cy="900000"/>
              </a:xfrm>
              <a:prstGeom prst="rect">
                <a:avLst/>
              </a:prstGeom>
            </p:spPr>
          </p:pic>
          <p:grpSp>
            <p:nvGrpSpPr>
              <p:cNvPr id="31" name="Group 30">
                <a:extLst>
                  <a:ext uri="{FF2B5EF4-FFF2-40B4-BE49-F238E27FC236}">
                    <a16:creationId xmlns="" xmlns:a16="http://schemas.microsoft.com/office/drawing/2014/main" id="{1C4D16FA-C91C-4A3F-B188-EEAF4C58D7EB}"/>
                  </a:ext>
                </a:extLst>
              </p:cNvPr>
              <p:cNvGrpSpPr/>
              <p:nvPr/>
            </p:nvGrpSpPr>
            <p:grpSpPr>
              <a:xfrm>
                <a:off x="1816602" y="3079125"/>
                <a:ext cx="1122920" cy="1121210"/>
                <a:chOff x="1816602" y="3079125"/>
                <a:chExt cx="1122920" cy="1121210"/>
              </a:xfrm>
            </p:grpSpPr>
            <p:sp>
              <p:nvSpPr>
                <p:cNvPr id="27" name="Half Frame 26">
                  <a:extLst>
                    <a:ext uri="{FF2B5EF4-FFF2-40B4-BE49-F238E27FC236}">
                      <a16:creationId xmlns="" xmlns:a16="http://schemas.microsoft.com/office/drawing/2014/main" id="{B9D6A2FD-7078-4A0F-8894-C0EA1551BCDE}"/>
                    </a:ext>
                  </a:extLst>
                </p:cNvPr>
                <p:cNvSpPr/>
                <p:nvPr/>
              </p:nvSpPr>
              <p:spPr>
                <a:xfrm>
                  <a:off x="1816602" y="307912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8" name="Half Frame 27">
                  <a:extLst>
                    <a:ext uri="{FF2B5EF4-FFF2-40B4-BE49-F238E27FC236}">
                      <a16:creationId xmlns="" xmlns:a16="http://schemas.microsoft.com/office/drawing/2014/main" id="{E0A091F4-FC68-47C6-BE07-4500FB8C078C}"/>
                    </a:ext>
                  </a:extLst>
                </p:cNvPr>
                <p:cNvSpPr/>
                <p:nvPr/>
              </p:nvSpPr>
              <p:spPr>
                <a:xfrm rot="16200000">
                  <a:off x="1816602" y="398433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Half Frame 28">
                  <a:extLst>
                    <a:ext uri="{FF2B5EF4-FFF2-40B4-BE49-F238E27FC236}">
                      <a16:creationId xmlns="" xmlns:a16="http://schemas.microsoft.com/office/drawing/2014/main" id="{A2341E9A-B9EF-48FA-8297-C82437475D54}"/>
                    </a:ext>
                  </a:extLst>
                </p:cNvPr>
                <p:cNvSpPr/>
                <p:nvPr/>
              </p:nvSpPr>
              <p:spPr>
                <a:xfrm rot="10800000">
                  <a:off x="2723522" y="398433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0" name="Half Frame 29">
                  <a:extLst>
                    <a:ext uri="{FF2B5EF4-FFF2-40B4-BE49-F238E27FC236}">
                      <a16:creationId xmlns="" xmlns:a16="http://schemas.microsoft.com/office/drawing/2014/main" id="{AE76BEF6-2B61-4F93-ABB6-B405CBFEB9A1}"/>
                    </a:ext>
                  </a:extLst>
                </p:cNvPr>
                <p:cNvSpPr/>
                <p:nvPr/>
              </p:nvSpPr>
              <p:spPr>
                <a:xfrm rot="5400000">
                  <a:off x="2723522" y="307912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grpSp>
          <p:nvGrpSpPr>
            <p:cNvPr id="39" name="Group 38">
              <a:extLst>
                <a:ext uri="{FF2B5EF4-FFF2-40B4-BE49-F238E27FC236}">
                  <a16:creationId xmlns="" xmlns:a16="http://schemas.microsoft.com/office/drawing/2014/main" id="{587D4CA5-3629-4091-8E31-6310C164737E}"/>
                </a:ext>
              </a:extLst>
            </p:cNvPr>
            <p:cNvGrpSpPr/>
            <p:nvPr/>
          </p:nvGrpSpPr>
          <p:grpSpPr>
            <a:xfrm>
              <a:off x="7707094" y="3388643"/>
              <a:ext cx="1122920" cy="1121210"/>
              <a:chOff x="9432765" y="3071881"/>
              <a:chExt cx="1122920" cy="1121210"/>
            </a:xfrm>
          </p:grpSpPr>
          <p:grpSp>
            <p:nvGrpSpPr>
              <p:cNvPr id="37" name="Group 36">
                <a:extLst>
                  <a:ext uri="{FF2B5EF4-FFF2-40B4-BE49-F238E27FC236}">
                    <a16:creationId xmlns="" xmlns:a16="http://schemas.microsoft.com/office/drawing/2014/main" id="{41F9251B-C6C7-48AD-9F87-66CC085BC6A4}"/>
                  </a:ext>
                </a:extLst>
              </p:cNvPr>
              <p:cNvGrpSpPr/>
              <p:nvPr/>
            </p:nvGrpSpPr>
            <p:grpSpPr>
              <a:xfrm>
                <a:off x="9499225" y="3137486"/>
                <a:ext cx="990000" cy="990000"/>
                <a:chOff x="9499225" y="3203091"/>
                <a:chExt cx="990000" cy="990000"/>
              </a:xfrm>
            </p:grpSpPr>
            <p:pic>
              <p:nvPicPr>
                <p:cNvPr id="5" name="Picture 4">
                  <a:extLst>
                    <a:ext uri="{FF2B5EF4-FFF2-40B4-BE49-F238E27FC236}">
                      <a16:creationId xmlns="" xmlns:a16="http://schemas.microsoft.com/office/drawing/2014/main" id="{5528E437-0A3D-4D45-9298-CAFBF2014121}"/>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99225" y="3203091"/>
                  <a:ext cx="990000" cy="990000"/>
                </a:xfrm>
                <a:prstGeom prst="rect">
                  <a:avLst/>
                </a:prstGeom>
              </p:spPr>
            </p:pic>
            <p:cxnSp>
              <p:nvCxnSpPr>
                <p:cNvPr id="23" name="Straight Connector 22">
                  <a:extLst>
                    <a:ext uri="{FF2B5EF4-FFF2-40B4-BE49-F238E27FC236}">
                      <a16:creationId xmlns="" xmlns:a16="http://schemas.microsoft.com/office/drawing/2014/main" id="{77D087ED-A70C-4BA2-99EF-4ABF4B86FE35}"/>
                    </a:ext>
                  </a:extLst>
                </p:cNvPr>
                <p:cNvCxnSpPr/>
                <p:nvPr/>
              </p:nvCxnSpPr>
              <p:spPr>
                <a:xfrm>
                  <a:off x="9528857" y="3655952"/>
                  <a:ext cx="930736" cy="0"/>
                </a:xfrm>
                <a:prstGeom prst="line">
                  <a:avLst/>
                </a:prstGeom>
                <a:ln w="41275" cap="rnd">
                  <a:solidFill>
                    <a:srgbClr val="CDCDCD"/>
                  </a:solidFill>
                  <a:roun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 xmlns:a16="http://schemas.microsoft.com/office/drawing/2014/main" id="{7C5CA9E4-3D7E-420A-90FA-81A65CAD5751}"/>
                  </a:ext>
                </a:extLst>
              </p:cNvPr>
              <p:cNvGrpSpPr/>
              <p:nvPr/>
            </p:nvGrpSpPr>
            <p:grpSpPr>
              <a:xfrm>
                <a:off x="9432765" y="3071881"/>
                <a:ext cx="1122920" cy="1121210"/>
                <a:chOff x="1816602" y="3079125"/>
                <a:chExt cx="1122920" cy="1121210"/>
              </a:xfrm>
            </p:grpSpPr>
            <p:sp>
              <p:nvSpPr>
                <p:cNvPr id="33" name="Half Frame 32">
                  <a:extLst>
                    <a:ext uri="{FF2B5EF4-FFF2-40B4-BE49-F238E27FC236}">
                      <a16:creationId xmlns="" xmlns:a16="http://schemas.microsoft.com/office/drawing/2014/main" id="{24431553-FDFB-4394-AE5B-C7AC745B2A5E}"/>
                    </a:ext>
                  </a:extLst>
                </p:cNvPr>
                <p:cNvSpPr/>
                <p:nvPr/>
              </p:nvSpPr>
              <p:spPr>
                <a:xfrm>
                  <a:off x="1816602" y="307912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4" name="Half Frame 33">
                  <a:extLst>
                    <a:ext uri="{FF2B5EF4-FFF2-40B4-BE49-F238E27FC236}">
                      <a16:creationId xmlns="" xmlns:a16="http://schemas.microsoft.com/office/drawing/2014/main" id="{9779EEBD-BE04-472A-8B76-7EBA9D2F84CA}"/>
                    </a:ext>
                  </a:extLst>
                </p:cNvPr>
                <p:cNvSpPr/>
                <p:nvPr/>
              </p:nvSpPr>
              <p:spPr>
                <a:xfrm rot="16200000">
                  <a:off x="1816602" y="398433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5" name="Half Frame 34">
                  <a:extLst>
                    <a:ext uri="{FF2B5EF4-FFF2-40B4-BE49-F238E27FC236}">
                      <a16:creationId xmlns="" xmlns:a16="http://schemas.microsoft.com/office/drawing/2014/main" id="{115442E4-811B-42CA-A113-A1BD1F23C1D9}"/>
                    </a:ext>
                  </a:extLst>
                </p:cNvPr>
                <p:cNvSpPr/>
                <p:nvPr/>
              </p:nvSpPr>
              <p:spPr>
                <a:xfrm rot="10800000">
                  <a:off x="2723522" y="398433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6" name="Half Frame 35">
                  <a:extLst>
                    <a:ext uri="{FF2B5EF4-FFF2-40B4-BE49-F238E27FC236}">
                      <a16:creationId xmlns="" xmlns:a16="http://schemas.microsoft.com/office/drawing/2014/main" id="{5F7B7CBC-75FA-418A-9D39-70B1A9C2D130}"/>
                    </a:ext>
                  </a:extLst>
                </p:cNvPr>
                <p:cNvSpPr/>
                <p:nvPr/>
              </p:nvSpPr>
              <p:spPr>
                <a:xfrm rot="5400000">
                  <a:off x="2723522" y="3079125"/>
                  <a:ext cx="216000" cy="216000"/>
                </a:xfrm>
                <a:prstGeom prst="halfFrame">
                  <a:avLst>
                    <a:gd name="adj1" fmla="val 15473"/>
                    <a:gd name="adj2" fmla="val 17458"/>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grpSp>
    </p:spTree>
    <p:extLst>
      <p:ext uri="{BB962C8B-B14F-4D97-AF65-F5344CB8AC3E}">
        <p14:creationId xmlns:p14="http://schemas.microsoft.com/office/powerpoint/2010/main" val="793414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 xmlns:a16="http://schemas.microsoft.com/office/drawing/2014/main" id="{E41E78A6-54DB-4C39-A981-13E2156AEDEE}"/>
              </a:ext>
            </a:extLst>
          </p:cNvPr>
          <p:cNvSpPr>
            <a:spLocks noGrp="1"/>
          </p:cNvSpPr>
          <p:nvPr>
            <p:ph type="title"/>
          </p:nvPr>
        </p:nvSpPr>
        <p:spPr/>
        <p:txBody>
          <a:bodyPr/>
          <a:lstStyle/>
          <a:p>
            <a:r>
              <a:rPr lang="fr-FR" dirty="0">
                <a:latin typeface="Avenir Medium" charset="0"/>
                <a:ea typeface="Avenir Medium" charset="0"/>
                <a:cs typeface="Avenir Medium" charset="0"/>
              </a:rPr>
              <a:t>CAPTIVE PORTAL</a:t>
            </a:r>
          </a:p>
        </p:txBody>
      </p:sp>
      <p:sp>
        <p:nvSpPr>
          <p:cNvPr id="4" name="Slide Number Placeholder 3">
            <a:extLst>
              <a:ext uri="{FF2B5EF4-FFF2-40B4-BE49-F238E27FC236}">
                <a16:creationId xmlns="" xmlns:a16="http://schemas.microsoft.com/office/drawing/2014/main" id="{F2CC8C81-5C50-493A-9521-E5D9F0630BE0}"/>
              </a:ext>
            </a:extLst>
          </p:cNvPr>
          <p:cNvSpPr>
            <a:spLocks noGrp="1"/>
          </p:cNvSpPr>
          <p:nvPr>
            <p:ph type="sldNum" sz="quarter" idx="12"/>
          </p:nvPr>
        </p:nvSpPr>
        <p:spPr/>
        <p:txBody>
          <a:bodyPr/>
          <a:lstStyle/>
          <a:p>
            <a:fld id="{682609D7-2757-4CA8-9F51-447062EF4012}" type="slidenum">
              <a:rPr lang="fr-FR" smtClean="0"/>
              <a:pPr/>
              <a:t>9</a:t>
            </a:fld>
            <a:endParaRPr lang="fr-FR"/>
          </a:p>
        </p:txBody>
      </p:sp>
      <p:sp>
        <p:nvSpPr>
          <p:cNvPr id="37" name="Text Placeholder 36">
            <a:extLst>
              <a:ext uri="{FF2B5EF4-FFF2-40B4-BE49-F238E27FC236}">
                <a16:creationId xmlns="" xmlns:a16="http://schemas.microsoft.com/office/drawing/2014/main" id="{0805455A-6198-40CB-95B9-61190172BF41}"/>
              </a:ext>
            </a:extLst>
          </p:cNvPr>
          <p:cNvSpPr>
            <a:spLocks noGrp="1"/>
          </p:cNvSpPr>
          <p:nvPr>
            <p:ph type="body" sz="quarter" idx="13"/>
          </p:nvPr>
        </p:nvSpPr>
        <p:spPr/>
        <p:txBody>
          <a:bodyPr/>
          <a:lstStyle/>
          <a:p>
            <a:r>
              <a:rPr lang="fr-FR" dirty="0"/>
              <a:t>2.2</a:t>
            </a:r>
          </a:p>
        </p:txBody>
      </p:sp>
      <p:sp>
        <p:nvSpPr>
          <p:cNvPr id="38" name="Text Placeholder 37">
            <a:extLst>
              <a:ext uri="{FF2B5EF4-FFF2-40B4-BE49-F238E27FC236}">
                <a16:creationId xmlns="" xmlns:a16="http://schemas.microsoft.com/office/drawing/2014/main" id="{BF8B890A-8CB8-406E-B021-3620500317F3}"/>
              </a:ext>
            </a:extLst>
          </p:cNvPr>
          <p:cNvSpPr>
            <a:spLocks noGrp="1"/>
          </p:cNvSpPr>
          <p:nvPr>
            <p:ph type="body" sz="quarter" idx="14"/>
          </p:nvPr>
        </p:nvSpPr>
        <p:spPr>
          <a:xfrm>
            <a:off x="838200" y="673100"/>
            <a:ext cx="10918365" cy="360000"/>
          </a:xfrm>
        </p:spPr>
        <p:txBody>
          <a:bodyPr/>
          <a:lstStyle/>
          <a:p>
            <a:r>
              <a:rPr lang="en-US" dirty="0">
                <a:latin typeface="Avenir Book" charset="0"/>
                <a:ea typeface="Avenir Book" charset="0"/>
                <a:cs typeface="Avenir Book" charset="0"/>
              </a:rPr>
              <a:t>Transform the captive portal into a </a:t>
            </a:r>
            <a:r>
              <a:rPr lang="en-US" dirty="0" smtClean="0">
                <a:latin typeface="Avenir Book" charset="0"/>
                <a:ea typeface="Avenir Book" charset="0"/>
                <a:cs typeface="Avenir Book" charset="0"/>
              </a:rPr>
              <a:t>powerful </a:t>
            </a:r>
            <a:r>
              <a:rPr lang="en-US" dirty="0">
                <a:latin typeface="Avenir Book" charset="0"/>
                <a:ea typeface="Avenir Book" charset="0"/>
                <a:cs typeface="Avenir Book" charset="0"/>
              </a:rPr>
              <a:t>marketing tool</a:t>
            </a:r>
          </a:p>
        </p:txBody>
      </p:sp>
      <p:cxnSp>
        <p:nvCxnSpPr>
          <p:cNvPr id="7" name="Connecteur droit 26">
            <a:extLst>
              <a:ext uri="{FF2B5EF4-FFF2-40B4-BE49-F238E27FC236}">
                <a16:creationId xmlns="" xmlns:a16="http://schemas.microsoft.com/office/drawing/2014/main" id="{067027E5-7698-447C-BDDA-8FC9920B32A8}"/>
              </a:ext>
            </a:extLst>
          </p:cNvPr>
          <p:cNvCxnSpPr>
            <a:cxnSpLocks/>
          </p:cNvCxnSpPr>
          <p:nvPr/>
        </p:nvCxnSpPr>
        <p:spPr>
          <a:xfrm>
            <a:off x="0" y="6381750"/>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Connecteur droit 27">
            <a:extLst>
              <a:ext uri="{FF2B5EF4-FFF2-40B4-BE49-F238E27FC236}">
                <a16:creationId xmlns="" xmlns:a16="http://schemas.microsoft.com/office/drawing/2014/main" id="{A028384E-9971-4C18-B8A7-22086D0CB020}"/>
              </a:ext>
            </a:extLst>
          </p:cNvPr>
          <p:cNvCxnSpPr>
            <a:cxnSpLocks/>
          </p:cNvCxnSpPr>
          <p:nvPr/>
        </p:nvCxnSpPr>
        <p:spPr>
          <a:xfrm>
            <a:off x="0" y="1266825"/>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10">
            <a:extLst>
              <a:ext uri="{FF2B5EF4-FFF2-40B4-BE49-F238E27FC236}">
                <a16:creationId xmlns="" xmlns:a16="http://schemas.microsoft.com/office/drawing/2014/main" id="{C0D371F4-1F9C-464C-9449-FAE068EA88AB}"/>
              </a:ext>
            </a:extLst>
          </p:cNvPr>
          <p:cNvCxnSpPr/>
          <p:nvPr/>
        </p:nvCxnSpPr>
        <p:spPr>
          <a:xfrm>
            <a:off x="4207203" y="1266825"/>
            <a:ext cx="0" cy="511200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20">
            <a:extLst>
              <a:ext uri="{FF2B5EF4-FFF2-40B4-BE49-F238E27FC236}">
                <a16:creationId xmlns="" xmlns:a16="http://schemas.microsoft.com/office/drawing/2014/main" id="{211EE25F-9F10-4A87-8BC0-1764CA1BAFF4}"/>
              </a:ext>
            </a:extLst>
          </p:cNvPr>
          <p:cNvCxnSpPr/>
          <p:nvPr/>
        </p:nvCxnSpPr>
        <p:spPr>
          <a:xfrm>
            <a:off x="5911850" y="1266825"/>
            <a:ext cx="0" cy="511200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F5FC757-82EE-48EB-B7DD-1DB0453757E3}"/>
              </a:ext>
            </a:extLst>
          </p:cNvPr>
          <p:cNvSpPr/>
          <p:nvPr/>
        </p:nvSpPr>
        <p:spPr>
          <a:xfrm>
            <a:off x="5996565" y="3263690"/>
            <a:ext cx="5760000" cy="9720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Retail group</a:t>
            </a:r>
            <a:r>
              <a:rPr lang="en-US" sz="1200" dirty="0">
                <a:solidFill>
                  <a:schemeClr val="tx1">
                    <a:lumMod val="75000"/>
                    <a:lumOff val="25000"/>
                  </a:schemeClr>
                </a:solidFill>
                <a:latin typeface="Avenir Book" charset="0"/>
                <a:ea typeface="Avenir Book" charset="0"/>
                <a:cs typeface="Avenir Book" charset="0"/>
              </a:rPr>
              <a:t>: ETAM, Sephora, Lacoste, </a:t>
            </a:r>
            <a:r>
              <a:rPr lang="en-US" sz="1200" dirty="0" err="1">
                <a:solidFill>
                  <a:schemeClr val="tx1">
                    <a:lumMod val="75000"/>
                    <a:lumOff val="25000"/>
                  </a:schemeClr>
                </a:solidFill>
                <a:latin typeface="Avenir Book" charset="0"/>
                <a:ea typeface="Avenir Book" charset="0"/>
                <a:cs typeface="Avenir Book" charset="0"/>
              </a:rPr>
              <a:t>Krys</a:t>
            </a:r>
            <a:r>
              <a:rPr lang="en-US" sz="1200" dirty="0">
                <a:solidFill>
                  <a:schemeClr val="tx1">
                    <a:lumMod val="75000"/>
                    <a:lumOff val="25000"/>
                  </a:schemeClr>
                </a:solidFill>
                <a:latin typeface="Avenir Book" charset="0"/>
                <a:ea typeface="Avenir Book" charset="0"/>
                <a:cs typeface="Avenir Book" charset="0"/>
              </a:rPr>
              <a:t> Group…  </a:t>
            </a:r>
          </a:p>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Administration</a:t>
            </a:r>
            <a:r>
              <a:rPr lang="en-US" sz="1200" dirty="0">
                <a:solidFill>
                  <a:schemeClr val="tx1">
                    <a:lumMod val="75000"/>
                    <a:lumOff val="25000"/>
                  </a:schemeClr>
                </a:solidFill>
                <a:latin typeface="Avenir Book" charset="0"/>
                <a:ea typeface="Avenir Book" charset="0"/>
                <a:cs typeface="Avenir Book" charset="0"/>
              </a:rPr>
              <a:t>: Mairie de Paris, …</a:t>
            </a:r>
          </a:p>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Large group</a:t>
            </a:r>
            <a:r>
              <a:rPr lang="en-US" sz="1200" dirty="0">
                <a:solidFill>
                  <a:schemeClr val="tx1">
                    <a:lumMod val="75000"/>
                    <a:lumOff val="25000"/>
                  </a:schemeClr>
                </a:solidFill>
                <a:latin typeface="Avenir Book" charset="0"/>
                <a:ea typeface="Avenir Book" charset="0"/>
                <a:cs typeface="Avenir Book" charset="0"/>
              </a:rPr>
              <a:t>: La Poste, Orange, Transdev…</a:t>
            </a:r>
          </a:p>
        </p:txBody>
      </p:sp>
      <p:sp>
        <p:nvSpPr>
          <p:cNvPr id="23" name="Rectangle 22">
            <a:extLst>
              <a:ext uri="{FF2B5EF4-FFF2-40B4-BE49-F238E27FC236}">
                <a16:creationId xmlns="" xmlns:a16="http://schemas.microsoft.com/office/drawing/2014/main" id="{F4694D03-7E31-43EA-9C0F-A545F1547180}"/>
              </a:ext>
            </a:extLst>
          </p:cNvPr>
          <p:cNvSpPr/>
          <p:nvPr/>
        </p:nvSpPr>
        <p:spPr>
          <a:xfrm>
            <a:off x="5996565" y="1317384"/>
            <a:ext cx="5760000" cy="18664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Marketing tools </a:t>
            </a:r>
            <a:r>
              <a:rPr lang="en-US" sz="1200" dirty="0">
                <a:solidFill>
                  <a:schemeClr val="tx1">
                    <a:lumMod val="75000"/>
                    <a:lumOff val="25000"/>
                  </a:schemeClr>
                </a:solidFill>
                <a:latin typeface="Avenir Book" charset="0"/>
                <a:ea typeface="Avenir Book" charset="0"/>
                <a:cs typeface="Avenir Book" charset="0"/>
              </a:rPr>
              <a:t>:</a:t>
            </a:r>
          </a:p>
          <a:p>
            <a:pPr marL="628650" lvl="1" indent="-171450" algn="just">
              <a:buFont typeface="Wingdings" panose="05000000000000000000" pitchFamily="2" charset="2"/>
              <a:buChar char="ü"/>
            </a:pPr>
            <a:r>
              <a:rPr lang="en-US" sz="1200" b="1" dirty="0">
                <a:solidFill>
                  <a:schemeClr val="tx1">
                    <a:lumMod val="75000"/>
                    <a:lumOff val="25000"/>
                  </a:schemeClr>
                </a:solidFill>
                <a:latin typeface="Avenir Book" charset="0"/>
                <a:ea typeface="Avenir Book" charset="0"/>
                <a:cs typeface="Avenir Book" charset="0"/>
              </a:rPr>
              <a:t>Qualified data collection </a:t>
            </a:r>
            <a:r>
              <a:rPr lang="en-US" sz="1200" dirty="0">
                <a:solidFill>
                  <a:schemeClr val="tx1">
                    <a:lumMod val="75000"/>
                    <a:lumOff val="25000"/>
                  </a:schemeClr>
                </a:solidFill>
                <a:latin typeface="Avenir Book" charset="0"/>
                <a:ea typeface="Avenir Book" charset="0"/>
                <a:cs typeface="Avenir Book" charset="0"/>
              </a:rPr>
              <a:t>(CRM integration)</a:t>
            </a:r>
          </a:p>
          <a:p>
            <a:pPr marL="1085850" lvl="2" indent="-171450" algn="just">
              <a:buFont typeface="Wingdings" panose="05000000000000000000" pitchFamily="2" charset="2"/>
              <a:buChar char="§"/>
            </a:pPr>
            <a:r>
              <a:rPr lang="en-US" sz="1200" dirty="0">
                <a:solidFill>
                  <a:schemeClr val="tx1">
                    <a:lumMod val="75000"/>
                    <a:lumOff val="25000"/>
                  </a:schemeClr>
                </a:solidFill>
                <a:latin typeface="Avenir Book" charset="0"/>
                <a:ea typeface="Avenir Book" charset="0"/>
                <a:cs typeface="Avenir Book" charset="0"/>
              </a:rPr>
              <a:t>visitor contact data</a:t>
            </a:r>
          </a:p>
          <a:p>
            <a:pPr marL="1085850" lvl="2" indent="-171450" algn="just">
              <a:buFont typeface="Wingdings" panose="05000000000000000000" pitchFamily="2" charset="2"/>
              <a:buChar char="§"/>
            </a:pPr>
            <a:r>
              <a:rPr lang="en-US" sz="1200" dirty="0">
                <a:solidFill>
                  <a:schemeClr val="tx1">
                    <a:lumMod val="75000"/>
                    <a:lumOff val="25000"/>
                  </a:schemeClr>
                </a:solidFill>
                <a:latin typeface="Avenir Book" charset="0"/>
                <a:ea typeface="Avenir Book" charset="0"/>
                <a:cs typeface="Avenir Book" charset="0"/>
              </a:rPr>
              <a:t>demographic data (social networking login)</a:t>
            </a:r>
            <a:endParaRPr lang="en-US" sz="1200" b="1" dirty="0">
              <a:solidFill>
                <a:schemeClr val="tx1">
                  <a:lumMod val="75000"/>
                  <a:lumOff val="25000"/>
                </a:schemeClr>
              </a:solidFill>
              <a:latin typeface="Avenir Book" charset="0"/>
              <a:ea typeface="Avenir Book" charset="0"/>
              <a:cs typeface="Avenir Book" charset="0"/>
            </a:endParaRPr>
          </a:p>
          <a:p>
            <a:pPr marL="628650" lvl="1" indent="-171450" algn="just">
              <a:buFont typeface="Wingdings" panose="05000000000000000000" pitchFamily="2" charset="2"/>
              <a:buChar char="ü"/>
            </a:pPr>
            <a:r>
              <a:rPr lang="en-US" sz="1200" b="1" dirty="0">
                <a:solidFill>
                  <a:schemeClr val="tx1">
                    <a:lumMod val="75000"/>
                    <a:lumOff val="25000"/>
                  </a:schemeClr>
                </a:solidFill>
                <a:latin typeface="Avenir Book" charset="0"/>
                <a:ea typeface="Avenir Book" charset="0"/>
                <a:cs typeface="Avenir Book" charset="0"/>
              </a:rPr>
              <a:t>Communicate directly on the visitors smartphones</a:t>
            </a:r>
          </a:p>
          <a:p>
            <a:pPr marL="1085850" lvl="2" indent="-171450" algn="just">
              <a:buFont typeface="Wingdings" panose="05000000000000000000" pitchFamily="2" charset="2"/>
              <a:buChar char="§"/>
            </a:pPr>
            <a:r>
              <a:rPr lang="en-US" sz="1200" dirty="0">
                <a:solidFill>
                  <a:schemeClr val="tx1">
                    <a:lumMod val="75000"/>
                    <a:lumOff val="25000"/>
                  </a:schemeClr>
                </a:solidFill>
                <a:latin typeface="Avenir Book" charset="0"/>
                <a:ea typeface="Avenir Book" charset="0"/>
                <a:cs typeface="Avenir Book" charset="0"/>
              </a:rPr>
              <a:t>customized campaign</a:t>
            </a:r>
          </a:p>
          <a:p>
            <a:pPr marL="1085850" lvl="2" indent="-171450" algn="just">
              <a:buFont typeface="Wingdings" panose="05000000000000000000" pitchFamily="2" charset="2"/>
              <a:buChar char="§"/>
            </a:pPr>
            <a:r>
              <a:rPr lang="en-US" sz="1200" dirty="0">
                <a:solidFill>
                  <a:schemeClr val="tx1">
                    <a:lumMod val="75000"/>
                    <a:lumOff val="25000"/>
                  </a:schemeClr>
                </a:solidFill>
                <a:latin typeface="Avenir Book" charset="0"/>
                <a:ea typeface="Avenir Book" charset="0"/>
                <a:cs typeface="Avenir Book" charset="0"/>
              </a:rPr>
              <a:t>Pop-up photos&amp; videos…</a:t>
            </a:r>
          </a:p>
          <a:p>
            <a:pPr marL="628650" lvl="1" indent="-171450" algn="just">
              <a:buFont typeface="Wingdings" panose="05000000000000000000" pitchFamily="2" charset="2"/>
              <a:buChar char="ü"/>
            </a:pPr>
            <a:r>
              <a:rPr lang="en-US" sz="1200" b="1" dirty="0">
                <a:solidFill>
                  <a:schemeClr val="tx1">
                    <a:lumMod val="75000"/>
                    <a:lumOff val="25000"/>
                  </a:schemeClr>
                </a:solidFill>
                <a:latin typeface="Avenir Book" charset="0"/>
                <a:ea typeface="Avenir Book" charset="0"/>
                <a:cs typeface="Avenir Book" charset="0"/>
              </a:rPr>
              <a:t>Create engagement</a:t>
            </a:r>
            <a:endParaRPr lang="en-US" sz="1200" dirty="0">
              <a:solidFill>
                <a:schemeClr val="tx1">
                  <a:lumMod val="75000"/>
                  <a:lumOff val="25000"/>
                </a:schemeClr>
              </a:solidFill>
              <a:latin typeface="Avenir Book" charset="0"/>
              <a:ea typeface="Avenir Book" charset="0"/>
              <a:cs typeface="Avenir Book" charset="0"/>
            </a:endParaRPr>
          </a:p>
          <a:p>
            <a:pPr marL="1085850" lvl="2" indent="-171450" algn="just">
              <a:buFont typeface="Wingdings" panose="05000000000000000000" pitchFamily="2" charset="2"/>
              <a:buChar char="§"/>
            </a:pPr>
            <a:r>
              <a:rPr lang="en-US" sz="1200" dirty="0">
                <a:solidFill>
                  <a:schemeClr val="tx1">
                    <a:lumMod val="75000"/>
                    <a:lumOff val="25000"/>
                  </a:schemeClr>
                </a:solidFill>
                <a:latin typeface="Avenir Book" charset="0"/>
                <a:ea typeface="Avenir Book" charset="0"/>
                <a:cs typeface="Avenir Book" charset="0"/>
              </a:rPr>
              <a:t>Coupons, offers, newsletter, promotions…</a:t>
            </a:r>
          </a:p>
          <a:p>
            <a:pPr marL="1085850" lvl="2" indent="-171450" algn="just">
              <a:buFont typeface="Wingdings" panose="05000000000000000000" pitchFamily="2" charset="2"/>
              <a:buChar char="§"/>
            </a:pPr>
            <a:r>
              <a:rPr lang="en-US" sz="1200" dirty="0">
                <a:solidFill>
                  <a:schemeClr val="tx1">
                    <a:lumMod val="75000"/>
                    <a:lumOff val="25000"/>
                  </a:schemeClr>
                </a:solidFill>
                <a:latin typeface="Avenir Book" charset="0"/>
                <a:ea typeface="Avenir Book" charset="0"/>
                <a:cs typeface="Avenir Book" charset="0"/>
              </a:rPr>
              <a:t>Push notifications</a:t>
            </a:r>
          </a:p>
        </p:txBody>
      </p:sp>
      <p:sp>
        <p:nvSpPr>
          <p:cNvPr id="27" name="Rectangle 26">
            <a:extLst>
              <a:ext uri="{FF2B5EF4-FFF2-40B4-BE49-F238E27FC236}">
                <a16:creationId xmlns="" xmlns:a16="http://schemas.microsoft.com/office/drawing/2014/main" id="{F1B87A85-6427-414D-A9F1-CDBB7366670F}"/>
              </a:ext>
            </a:extLst>
          </p:cNvPr>
          <p:cNvSpPr/>
          <p:nvPr/>
        </p:nvSpPr>
        <p:spPr>
          <a:xfrm>
            <a:off x="5996565" y="4293896"/>
            <a:ext cx="5760000" cy="9720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Setup fee </a:t>
            </a:r>
            <a:r>
              <a:rPr lang="en-US" sz="1200" dirty="0">
                <a:solidFill>
                  <a:schemeClr val="tx1">
                    <a:lumMod val="75000"/>
                    <a:lumOff val="25000"/>
                  </a:schemeClr>
                </a:solidFill>
                <a:latin typeface="Avenir Book" charset="0"/>
                <a:ea typeface="Avenir Book" charset="0"/>
                <a:cs typeface="Avenir Book" charset="0"/>
              </a:rPr>
              <a:t>(integrators)</a:t>
            </a:r>
          </a:p>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Monthly Fee </a:t>
            </a:r>
            <a:r>
              <a:rPr lang="en-US" sz="1200" dirty="0">
                <a:solidFill>
                  <a:schemeClr val="tx1">
                    <a:lumMod val="75000"/>
                    <a:lumOff val="25000"/>
                  </a:schemeClr>
                </a:solidFill>
                <a:latin typeface="Avenir Book" charset="0"/>
                <a:ea typeface="Avenir Book" charset="0"/>
                <a:cs typeface="Avenir Book" charset="0"/>
              </a:rPr>
              <a:t>(3 formulas Lite, Normal, Advanced)</a:t>
            </a:r>
          </a:p>
        </p:txBody>
      </p:sp>
      <p:sp>
        <p:nvSpPr>
          <p:cNvPr id="31" name="Rectangle 30">
            <a:extLst>
              <a:ext uri="{FF2B5EF4-FFF2-40B4-BE49-F238E27FC236}">
                <a16:creationId xmlns="" xmlns:a16="http://schemas.microsoft.com/office/drawing/2014/main" id="{4E9DE69E-B3B3-4AB6-B8A7-F91102B396D5}"/>
              </a:ext>
            </a:extLst>
          </p:cNvPr>
          <p:cNvSpPr/>
          <p:nvPr/>
        </p:nvSpPr>
        <p:spPr>
          <a:xfrm>
            <a:off x="5996565" y="5345366"/>
            <a:ext cx="5760000" cy="9720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Under finalization </a:t>
            </a:r>
            <a:r>
              <a:rPr lang="en-US" sz="1200" dirty="0">
                <a:solidFill>
                  <a:schemeClr val="tx1">
                    <a:lumMod val="75000"/>
                    <a:lumOff val="25000"/>
                  </a:schemeClr>
                </a:solidFill>
                <a:latin typeface="Avenir Book" charset="0"/>
                <a:ea typeface="Avenir Book" charset="0"/>
                <a:cs typeface="Avenir Book" charset="0"/>
              </a:rPr>
              <a:t>(see product roadmap)</a:t>
            </a:r>
          </a:p>
          <a:p>
            <a:pPr marL="171450" indent="-171450" algn="just">
              <a:lnSpc>
                <a:spcPct val="150000"/>
              </a:lnSpc>
              <a:buFont typeface="Wingdings" panose="05000000000000000000" pitchFamily="2" charset="2"/>
              <a:buChar char="Ø"/>
            </a:pPr>
            <a:r>
              <a:rPr lang="en-US" sz="1200" b="1" dirty="0">
                <a:solidFill>
                  <a:schemeClr val="tx1">
                    <a:lumMod val="75000"/>
                    <a:lumOff val="25000"/>
                  </a:schemeClr>
                </a:solidFill>
                <a:latin typeface="Avenir Book" charset="0"/>
                <a:ea typeface="Avenir Book" charset="0"/>
                <a:cs typeface="Avenir Book" charset="0"/>
              </a:rPr>
              <a:t>30</a:t>
            </a:r>
            <a:r>
              <a:rPr lang="en-US" sz="1200" dirty="0">
                <a:solidFill>
                  <a:schemeClr val="tx1">
                    <a:lumMod val="75000"/>
                    <a:lumOff val="25000"/>
                  </a:schemeClr>
                </a:solidFill>
                <a:latin typeface="Avenir Book" charset="0"/>
                <a:ea typeface="Avenir Book" charset="0"/>
                <a:cs typeface="Avenir Book" charset="0"/>
              </a:rPr>
              <a:t> clients have </a:t>
            </a:r>
            <a:r>
              <a:rPr lang="en-US" sz="1200" b="1" dirty="0">
                <a:solidFill>
                  <a:schemeClr val="tx1">
                    <a:lumMod val="75000"/>
                    <a:lumOff val="25000"/>
                  </a:schemeClr>
                </a:solidFill>
                <a:latin typeface="Avenir Book" charset="0"/>
                <a:ea typeface="Avenir Book" charset="0"/>
                <a:cs typeface="Avenir Book" charset="0"/>
              </a:rPr>
              <a:t>already booked </a:t>
            </a:r>
            <a:r>
              <a:rPr lang="en-US" sz="1200" dirty="0">
                <a:solidFill>
                  <a:schemeClr val="tx1">
                    <a:lumMod val="75000"/>
                    <a:lumOff val="25000"/>
                  </a:schemeClr>
                </a:solidFill>
                <a:latin typeface="Avenir Book" charset="0"/>
                <a:ea typeface="Avenir Book" charset="0"/>
                <a:cs typeface="Avenir Book" charset="0"/>
              </a:rPr>
              <a:t>the solution</a:t>
            </a:r>
          </a:p>
        </p:txBody>
      </p:sp>
      <p:cxnSp>
        <p:nvCxnSpPr>
          <p:cNvPr id="40" name="Connecteur droit 22">
            <a:extLst>
              <a:ext uri="{FF2B5EF4-FFF2-40B4-BE49-F238E27FC236}">
                <a16:creationId xmlns="" xmlns:a16="http://schemas.microsoft.com/office/drawing/2014/main" id="{FB460E82-2750-4C6D-A067-A6504B6BCD9B}"/>
              </a:ext>
            </a:extLst>
          </p:cNvPr>
          <p:cNvCxnSpPr>
            <a:cxnSpLocks/>
          </p:cNvCxnSpPr>
          <p:nvPr/>
        </p:nvCxnSpPr>
        <p:spPr>
          <a:xfrm>
            <a:off x="4241543" y="3225726"/>
            <a:ext cx="795600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cteur droit 24">
            <a:extLst>
              <a:ext uri="{FF2B5EF4-FFF2-40B4-BE49-F238E27FC236}">
                <a16:creationId xmlns="" xmlns:a16="http://schemas.microsoft.com/office/drawing/2014/main" id="{74E90344-6C97-4F63-9A9D-1439F76E1428}"/>
              </a:ext>
            </a:extLst>
          </p:cNvPr>
          <p:cNvCxnSpPr>
            <a:cxnSpLocks/>
          </p:cNvCxnSpPr>
          <p:nvPr/>
        </p:nvCxnSpPr>
        <p:spPr>
          <a:xfrm>
            <a:off x="4241543" y="4259476"/>
            <a:ext cx="795600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Connecteur droit 25">
            <a:extLst>
              <a:ext uri="{FF2B5EF4-FFF2-40B4-BE49-F238E27FC236}">
                <a16:creationId xmlns="" xmlns:a16="http://schemas.microsoft.com/office/drawing/2014/main" id="{EE08DAF9-97E9-4AEC-8A26-FEA921A8AAAC}"/>
              </a:ext>
            </a:extLst>
          </p:cNvPr>
          <p:cNvCxnSpPr>
            <a:cxnSpLocks/>
          </p:cNvCxnSpPr>
          <p:nvPr/>
        </p:nvCxnSpPr>
        <p:spPr>
          <a:xfrm>
            <a:off x="4241543" y="5313680"/>
            <a:ext cx="795600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 xmlns:a16="http://schemas.microsoft.com/office/drawing/2014/main" id="{B5E0A552-3B76-4CDF-AD5B-7BCEA547A37C}"/>
              </a:ext>
            </a:extLst>
          </p:cNvPr>
          <p:cNvGrpSpPr/>
          <p:nvPr/>
        </p:nvGrpSpPr>
        <p:grpSpPr>
          <a:xfrm>
            <a:off x="0" y="2189346"/>
            <a:ext cx="4207204" cy="3309753"/>
            <a:chOff x="0" y="2189346"/>
            <a:chExt cx="4207204" cy="3309753"/>
          </a:xfrm>
        </p:grpSpPr>
        <p:sp>
          <p:nvSpPr>
            <p:cNvPr id="44" name="object 17">
              <a:extLst>
                <a:ext uri="{FF2B5EF4-FFF2-40B4-BE49-F238E27FC236}">
                  <a16:creationId xmlns="" xmlns:a16="http://schemas.microsoft.com/office/drawing/2014/main" id="{14FDBC84-2C57-4A9B-A4B8-C0DD1312E3FD}"/>
                </a:ext>
              </a:extLst>
            </p:cNvPr>
            <p:cNvSpPr/>
            <p:nvPr/>
          </p:nvSpPr>
          <p:spPr>
            <a:xfrm>
              <a:off x="1245617" y="2189346"/>
              <a:ext cx="1723948" cy="3309753"/>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5" name="object 18">
              <a:extLst>
                <a:ext uri="{FF2B5EF4-FFF2-40B4-BE49-F238E27FC236}">
                  <a16:creationId xmlns="" xmlns:a16="http://schemas.microsoft.com/office/drawing/2014/main" id="{99F8A7F4-B3D1-4670-8040-DE345B278948}"/>
                </a:ext>
              </a:extLst>
            </p:cNvPr>
            <p:cNvSpPr/>
            <p:nvPr/>
          </p:nvSpPr>
          <p:spPr>
            <a:xfrm>
              <a:off x="2775254" y="2502046"/>
              <a:ext cx="1431950" cy="2762842"/>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6" name="object 19">
              <a:extLst>
                <a:ext uri="{FF2B5EF4-FFF2-40B4-BE49-F238E27FC236}">
                  <a16:creationId xmlns="" xmlns:a16="http://schemas.microsoft.com/office/drawing/2014/main" id="{D11DE66A-7CFE-46EB-8A07-FD8BB5E31A67}"/>
                </a:ext>
              </a:extLst>
            </p:cNvPr>
            <p:cNvSpPr/>
            <p:nvPr/>
          </p:nvSpPr>
          <p:spPr>
            <a:xfrm>
              <a:off x="0" y="2502046"/>
              <a:ext cx="1439808" cy="2762842"/>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7" name="object 20">
              <a:extLst>
                <a:ext uri="{FF2B5EF4-FFF2-40B4-BE49-F238E27FC236}">
                  <a16:creationId xmlns="" xmlns:a16="http://schemas.microsoft.com/office/drawing/2014/main" id="{98FAE306-6594-4088-9064-A0D9DB23927A}"/>
                </a:ext>
              </a:extLst>
            </p:cNvPr>
            <p:cNvSpPr/>
            <p:nvPr/>
          </p:nvSpPr>
          <p:spPr>
            <a:xfrm>
              <a:off x="151398" y="2885106"/>
              <a:ext cx="1094219" cy="1946549"/>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8" name="object 21">
              <a:extLst>
                <a:ext uri="{FF2B5EF4-FFF2-40B4-BE49-F238E27FC236}">
                  <a16:creationId xmlns="" xmlns:a16="http://schemas.microsoft.com/office/drawing/2014/main" id="{1AB2BBB9-699A-4CF7-BAFC-514F403DCA40}"/>
                </a:ext>
              </a:extLst>
            </p:cNvPr>
            <p:cNvSpPr/>
            <p:nvPr/>
          </p:nvSpPr>
          <p:spPr>
            <a:xfrm>
              <a:off x="1439808" y="2666211"/>
              <a:ext cx="1320887" cy="2376511"/>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9" name="object 22">
              <a:extLst>
                <a:ext uri="{FF2B5EF4-FFF2-40B4-BE49-F238E27FC236}">
                  <a16:creationId xmlns="" xmlns:a16="http://schemas.microsoft.com/office/drawing/2014/main" id="{006D7C2D-4055-44A9-80BF-8E2B0D99940C}"/>
                </a:ext>
              </a:extLst>
            </p:cNvPr>
            <p:cNvSpPr/>
            <p:nvPr/>
          </p:nvSpPr>
          <p:spPr>
            <a:xfrm>
              <a:off x="2969564" y="2892921"/>
              <a:ext cx="1094219" cy="1946549"/>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grpSp>
      <p:grpSp>
        <p:nvGrpSpPr>
          <p:cNvPr id="67" name="Group 66">
            <a:extLst>
              <a:ext uri="{FF2B5EF4-FFF2-40B4-BE49-F238E27FC236}">
                <a16:creationId xmlns="" xmlns:a16="http://schemas.microsoft.com/office/drawing/2014/main" id="{8903281D-0859-4681-B68D-A07DE2D4B45A}"/>
              </a:ext>
            </a:extLst>
          </p:cNvPr>
          <p:cNvGrpSpPr/>
          <p:nvPr/>
        </p:nvGrpSpPr>
        <p:grpSpPr>
          <a:xfrm>
            <a:off x="4221762" y="4341608"/>
            <a:ext cx="1697182" cy="923279"/>
            <a:chOff x="4221762" y="4341608"/>
            <a:chExt cx="1697182" cy="923279"/>
          </a:xfrm>
        </p:grpSpPr>
        <p:sp>
          <p:nvSpPr>
            <p:cNvPr id="29" name="Rectangle 28">
              <a:extLst>
                <a:ext uri="{FF2B5EF4-FFF2-40B4-BE49-F238E27FC236}">
                  <a16:creationId xmlns="" xmlns:a16="http://schemas.microsoft.com/office/drawing/2014/main" id="{A03FD376-CEC3-48E1-9FD2-57BD34D1EE88}"/>
                </a:ext>
              </a:extLst>
            </p:cNvPr>
            <p:cNvSpPr/>
            <p:nvPr/>
          </p:nvSpPr>
          <p:spPr>
            <a:xfrm>
              <a:off x="4221762" y="4976416"/>
              <a:ext cx="1697182" cy="2884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Avenir Book" charset="0"/>
                  <a:ea typeface="Avenir Book" charset="0"/>
                  <a:cs typeface="Avenir Book" charset="0"/>
                </a:rPr>
                <a:t>Business Model</a:t>
              </a:r>
            </a:p>
          </p:txBody>
        </p:sp>
        <p:pic>
          <p:nvPicPr>
            <p:cNvPr id="56" name="Picture 55">
              <a:extLst>
                <a:ext uri="{FF2B5EF4-FFF2-40B4-BE49-F238E27FC236}">
                  <a16:creationId xmlns="" xmlns:a16="http://schemas.microsoft.com/office/drawing/2014/main" id="{BB21390B-1A11-4D70-AA89-B720DF03AF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9227" y="4341608"/>
              <a:ext cx="633346" cy="633346"/>
            </a:xfrm>
            <a:prstGeom prst="rect">
              <a:avLst/>
            </a:prstGeom>
          </p:spPr>
        </p:pic>
      </p:grpSp>
      <p:grpSp>
        <p:nvGrpSpPr>
          <p:cNvPr id="73" name="Group 72">
            <a:extLst>
              <a:ext uri="{FF2B5EF4-FFF2-40B4-BE49-F238E27FC236}">
                <a16:creationId xmlns="" xmlns:a16="http://schemas.microsoft.com/office/drawing/2014/main" id="{A5BAAACD-FA43-4A56-883F-93F77660F4E6}"/>
              </a:ext>
            </a:extLst>
          </p:cNvPr>
          <p:cNvGrpSpPr/>
          <p:nvPr/>
        </p:nvGrpSpPr>
        <p:grpSpPr>
          <a:xfrm>
            <a:off x="4221763" y="1750896"/>
            <a:ext cx="1697180" cy="992993"/>
            <a:chOff x="4221763" y="1750896"/>
            <a:chExt cx="1697180" cy="992993"/>
          </a:xfrm>
        </p:grpSpPr>
        <p:pic>
          <p:nvPicPr>
            <p:cNvPr id="72" name="Picture 71">
              <a:extLst>
                <a:ext uri="{FF2B5EF4-FFF2-40B4-BE49-F238E27FC236}">
                  <a16:creationId xmlns="" xmlns:a16="http://schemas.microsoft.com/office/drawing/2014/main" id="{B675B6BD-C453-48BB-AF70-818DAFDDB1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8754" y="1750896"/>
              <a:ext cx="631819" cy="631819"/>
            </a:xfrm>
            <a:prstGeom prst="rect">
              <a:avLst/>
            </a:prstGeom>
          </p:spPr>
        </p:pic>
        <p:sp>
          <p:nvSpPr>
            <p:cNvPr id="24" name="Rectangle 23">
              <a:extLst>
                <a:ext uri="{FF2B5EF4-FFF2-40B4-BE49-F238E27FC236}">
                  <a16:creationId xmlns="" xmlns:a16="http://schemas.microsoft.com/office/drawing/2014/main" id="{365366F2-8AC5-4EA3-A65A-01938C3C1E5E}"/>
                </a:ext>
              </a:extLst>
            </p:cNvPr>
            <p:cNvSpPr/>
            <p:nvPr/>
          </p:nvSpPr>
          <p:spPr>
            <a:xfrm>
              <a:off x="4221763" y="2455418"/>
              <a:ext cx="1697180" cy="2884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Avenir Book" charset="0"/>
                  <a:ea typeface="Avenir Book" charset="0"/>
                  <a:cs typeface="Avenir Book" charset="0"/>
                </a:rPr>
                <a:t>ROI Proposition</a:t>
              </a:r>
            </a:p>
          </p:txBody>
        </p:sp>
      </p:grpSp>
      <p:grpSp>
        <p:nvGrpSpPr>
          <p:cNvPr id="66" name="Group 65">
            <a:extLst>
              <a:ext uri="{FF2B5EF4-FFF2-40B4-BE49-F238E27FC236}">
                <a16:creationId xmlns="" xmlns:a16="http://schemas.microsoft.com/office/drawing/2014/main" id="{288E7EA8-EB46-4218-8D85-18DE49A4EC4A}"/>
              </a:ext>
            </a:extLst>
          </p:cNvPr>
          <p:cNvGrpSpPr/>
          <p:nvPr/>
        </p:nvGrpSpPr>
        <p:grpSpPr>
          <a:xfrm>
            <a:off x="4591346" y="3297672"/>
            <a:ext cx="958015" cy="923281"/>
            <a:chOff x="4591346" y="3297672"/>
            <a:chExt cx="958015" cy="923281"/>
          </a:xfrm>
        </p:grpSpPr>
        <p:sp>
          <p:nvSpPr>
            <p:cNvPr id="19" name="Rectangle 18">
              <a:extLst>
                <a:ext uri="{FF2B5EF4-FFF2-40B4-BE49-F238E27FC236}">
                  <a16:creationId xmlns="" xmlns:a16="http://schemas.microsoft.com/office/drawing/2014/main" id="{329B2A8C-A06A-48B7-9021-40156DD0D30E}"/>
                </a:ext>
              </a:extLst>
            </p:cNvPr>
            <p:cNvSpPr/>
            <p:nvPr/>
          </p:nvSpPr>
          <p:spPr>
            <a:xfrm>
              <a:off x="4591346" y="3932482"/>
              <a:ext cx="958015" cy="2884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Avenir Book" charset="0"/>
                  <a:ea typeface="Avenir Book" charset="0"/>
                  <a:cs typeface="Avenir Book" charset="0"/>
                </a:rPr>
                <a:t>Users</a:t>
              </a:r>
            </a:p>
          </p:txBody>
        </p:sp>
        <p:pic>
          <p:nvPicPr>
            <p:cNvPr id="64" name="Picture 63">
              <a:extLst>
                <a:ext uri="{FF2B5EF4-FFF2-40B4-BE49-F238E27FC236}">
                  <a16:creationId xmlns="" xmlns:a16="http://schemas.microsoft.com/office/drawing/2014/main" id="{F647EDCA-86CD-4CEB-83BB-3FE24B6992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3679" y="3297672"/>
              <a:ext cx="633347" cy="633347"/>
            </a:xfrm>
            <a:prstGeom prst="rect">
              <a:avLst/>
            </a:prstGeom>
          </p:spPr>
        </p:pic>
      </p:grpSp>
      <p:grpSp>
        <p:nvGrpSpPr>
          <p:cNvPr id="70" name="Group 69">
            <a:extLst>
              <a:ext uri="{FF2B5EF4-FFF2-40B4-BE49-F238E27FC236}">
                <a16:creationId xmlns="" xmlns:a16="http://schemas.microsoft.com/office/drawing/2014/main" id="{98ADE7BA-3284-4419-A392-30B19CE29B90}"/>
              </a:ext>
            </a:extLst>
          </p:cNvPr>
          <p:cNvGrpSpPr/>
          <p:nvPr/>
        </p:nvGrpSpPr>
        <p:grpSpPr>
          <a:xfrm>
            <a:off x="4298907" y="5393340"/>
            <a:ext cx="1542893" cy="931468"/>
            <a:chOff x="4298907" y="5393340"/>
            <a:chExt cx="1542893" cy="931468"/>
          </a:xfrm>
        </p:grpSpPr>
        <p:sp>
          <p:nvSpPr>
            <p:cNvPr id="32" name="Rectangle 31">
              <a:extLst>
                <a:ext uri="{FF2B5EF4-FFF2-40B4-BE49-F238E27FC236}">
                  <a16:creationId xmlns="" xmlns:a16="http://schemas.microsoft.com/office/drawing/2014/main" id="{F4F16AF5-692F-4E29-8175-7450E6641859}"/>
                </a:ext>
              </a:extLst>
            </p:cNvPr>
            <p:cNvSpPr/>
            <p:nvPr/>
          </p:nvSpPr>
          <p:spPr>
            <a:xfrm>
              <a:off x="4298907" y="6036337"/>
              <a:ext cx="1542893" cy="2884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Avenir Book" charset="0"/>
                  <a:ea typeface="Avenir Book" charset="0"/>
                  <a:cs typeface="Avenir Book" charset="0"/>
                </a:rPr>
                <a:t>Track Record</a:t>
              </a:r>
            </a:p>
          </p:txBody>
        </p:sp>
        <p:pic>
          <p:nvPicPr>
            <p:cNvPr id="69" name="Picture 68">
              <a:extLst>
                <a:ext uri="{FF2B5EF4-FFF2-40B4-BE49-F238E27FC236}">
                  <a16:creationId xmlns="" xmlns:a16="http://schemas.microsoft.com/office/drawing/2014/main" id="{D56B5121-AA4E-42AB-A577-CB3C7E8AF0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49198" y="5393340"/>
              <a:ext cx="635218" cy="635218"/>
            </a:xfrm>
            <a:prstGeom prst="rect">
              <a:avLst/>
            </a:prstGeom>
          </p:spPr>
        </p:pic>
      </p:grpSp>
    </p:spTree>
    <p:extLst>
      <p:ext uri="{BB962C8B-B14F-4D97-AF65-F5344CB8AC3E}">
        <p14:creationId xmlns:p14="http://schemas.microsoft.com/office/powerpoint/2010/main" val="4106267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Univers Light"/>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1557</TotalTime>
  <Words>1401</Words>
  <Application>Microsoft Macintosh PowerPoint</Application>
  <PresentationFormat>Grand écran</PresentationFormat>
  <Paragraphs>269</Paragraphs>
  <Slides>22</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22</vt:i4>
      </vt:variant>
    </vt:vector>
  </HeadingPairs>
  <TitlesOfParts>
    <vt:vector size="32" baseType="lpstr">
      <vt:lpstr>Avenir Black</vt:lpstr>
      <vt:lpstr>Avenir Book</vt:lpstr>
      <vt:lpstr>Avenir Medium</vt:lpstr>
      <vt:lpstr>Calibri</vt:lpstr>
      <vt:lpstr>Courier New</vt:lpstr>
      <vt:lpstr>Univers</vt:lpstr>
      <vt:lpstr>Univers Light</vt:lpstr>
      <vt:lpstr>Wingdings</vt:lpstr>
      <vt:lpstr>Arial</vt:lpstr>
      <vt:lpstr>Office Theme</vt:lpstr>
      <vt:lpstr>Présentation PowerPoint</vt:lpstr>
      <vt:lpstr>EXECUTIVE SUMMARY</vt:lpstr>
      <vt:lpstr>PAINT POINT</vt:lpstr>
      <vt:lpstr>SOLUTION</vt:lpstr>
      <vt:lpstr>CAPTIVE PORTAL OPPORTUNITY</vt:lpstr>
      <vt:lpstr>REFERENCES</vt:lpstr>
      <vt:lpstr>Présentation PowerPoint</vt:lpstr>
      <vt:lpstr>IVIZONE SOLUTIONS</vt:lpstr>
      <vt:lpstr>CAPTIVE PORTAL</vt:lpstr>
      <vt:lpstr>TECHNICAL ARCHITECTURE OF CAPTIVE PORTAL</vt:lpstr>
      <vt:lpstr>LOCATION ANALYTICS</vt:lpstr>
      <vt:lpstr>THE MANAGEMENT</vt:lpstr>
      <vt:lpstr>USE CASES</vt:lpstr>
      <vt:lpstr>USE CASES</vt:lpstr>
      <vt:lpstr>Présentation PowerPoint</vt:lpstr>
      <vt:lpstr>PRODUCT ROADMAP</vt:lpstr>
      <vt:lpstr>WHAT WE ACHIEVE SO FAR</vt:lpstr>
      <vt:lpstr>HOW WE WILL GET TO 500k€ IN MRR IN 2020</vt:lpstr>
      <vt:lpstr>FINANCIAL FORECASTS</vt:lpstr>
      <vt:lpstr>USE OF PROCEEDS</vt:lpstr>
      <vt:lpstr>DISCLAIMER</vt:lpstr>
      <vt:lpstr>CONTACT</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norman jost</dc:creator>
  <cp:lastModifiedBy>noel-edouard.chenu@ividata.com</cp:lastModifiedBy>
  <cp:revision>32</cp:revision>
  <dcterms:created xsi:type="dcterms:W3CDTF">2018-03-28T10:34:54Z</dcterms:created>
  <dcterms:modified xsi:type="dcterms:W3CDTF">2018-04-11T12:57:28Z</dcterms:modified>
</cp:coreProperties>
</file>